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18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32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97" name="幻灯片图像占位符 1"/>
          <p:cNvSpPr>
            <a:spLocks noGrp="1" noRot="1" noChangeAspect="1"/>
          </p:cNvSpPr>
          <p:nvPr>
            <p:ph type="sldImg"/>
          </p:nvPr>
        </p:nvSpPr>
        <p:spPr/>
      </p:sp>
      <p:sp>
        <p:nvSpPr>
          <p:cNvPr id="1048799" name="备注占位符 2"/>
          <p:cNvSpPr>
            <a:spLocks noGrp="1"/>
          </p:cNvSpPr>
          <p:nvPr>
            <p:ph type="body" idx="1"/>
          </p:nvPr>
        </p:nvSpPr>
        <p:spPr/>
        <p:txBody>
          <a:bodyPr/>
          <a:lstStyle/>
          <a:p>
            <a:endParaRPr lang="zh-CN" altLang="en-US"/>
          </a:p>
        </p:txBody>
      </p:sp>
      <p:sp>
        <p:nvSpPr>
          <p:cNvPr id="1048801"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tags" Target="../tags/tag71.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tags" Target="../tags/tag72.xml" /><Relationship Id="rId30" Type="http://schemas.openxmlformats.org/officeDocument/2006/relationships/tags" Target="../tags/tag99.xml" /><Relationship Id="rId31" Type="http://schemas.openxmlformats.org/officeDocument/2006/relationships/tags" Target="../tags/tag100.xml" /><Relationship Id="rId32" Type="http://schemas.openxmlformats.org/officeDocument/2006/relationships/tags" Target="../tags/tag101.xml" /><Relationship Id="rId33" Type="http://schemas.openxmlformats.org/officeDocument/2006/relationships/slideMaster" Target="../slideMasters/slideMaster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slideMaster" Target="../slideMasters/slideMaster2.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22" Type="http://schemas.openxmlformats.org/officeDocument/2006/relationships/tags" Target="../tags/tag185.xml" /><Relationship Id="rId23" Type="http://schemas.openxmlformats.org/officeDocument/2006/relationships/tags" Target="../tags/tag186.xml" /><Relationship Id="rId24" Type="http://schemas.openxmlformats.org/officeDocument/2006/relationships/tags" Target="../tags/tag187.xml" /><Relationship Id="rId25" Type="http://schemas.openxmlformats.org/officeDocument/2006/relationships/tags" Target="../tags/tag188.xml" /><Relationship Id="rId26" Type="http://schemas.openxmlformats.org/officeDocument/2006/relationships/tags" Target="../tags/tag189.xml" /><Relationship Id="rId27" Type="http://schemas.openxmlformats.org/officeDocument/2006/relationships/tags" Target="../tags/tag190.xml" /><Relationship Id="rId28" Type="http://schemas.openxmlformats.org/officeDocument/2006/relationships/tags" Target="../tags/tag191.xml" /><Relationship Id="rId29" Type="http://schemas.openxmlformats.org/officeDocument/2006/relationships/tags" Target="../tags/tag192.xml" /><Relationship Id="rId3" Type="http://schemas.openxmlformats.org/officeDocument/2006/relationships/tags" Target="../tags/tag166.xml" /><Relationship Id="rId30" Type="http://schemas.openxmlformats.org/officeDocument/2006/relationships/tags" Target="../tags/tag193.xml" /><Relationship Id="rId31" Type="http://schemas.openxmlformats.org/officeDocument/2006/relationships/tags" Target="../tags/tag194.xml" /><Relationship Id="rId32" Type="http://schemas.openxmlformats.org/officeDocument/2006/relationships/tags" Target="../tags/tag195.xml" /><Relationship Id="rId33" Type="http://schemas.openxmlformats.org/officeDocument/2006/relationships/tags" Target="../tags/tag196.xml" /><Relationship Id="rId34" Type="http://schemas.openxmlformats.org/officeDocument/2006/relationships/tags" Target="../tags/tag197.xml" /><Relationship Id="rId35" Type="http://schemas.openxmlformats.org/officeDocument/2006/relationships/tags" Target="../tags/tag198.xml" /><Relationship Id="rId36" Type="http://schemas.openxmlformats.org/officeDocument/2006/relationships/tags" Target="../tags/tag199.xml" /><Relationship Id="rId37" Type="http://schemas.openxmlformats.org/officeDocument/2006/relationships/tags" Target="../tags/tag200.xml" /><Relationship Id="rId38" Type="http://schemas.openxmlformats.org/officeDocument/2006/relationships/tags" Target="../tags/tag201.xml" /><Relationship Id="rId39" Type="http://schemas.openxmlformats.org/officeDocument/2006/relationships/slideMaster" Target="../slideMasters/slideMaster2.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497C5C-A404-4F1E-A29C-24BC9D396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C86511-83F9-4CE1-88A7-B9C81AF2A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1F19CD-4CA6-456A-AAC0-8E43FCBE4E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52DBE8-647D-43D8-9D6A-B55F82F2E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E9717E-57DC-4A1B-904B-E27269B5FF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18EF49-A32C-405A-AB3F-6CF738CD7F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FA0263-844C-42DF-B22E-1BDA1CA4E5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9A106-40CC-467A-AEFB-17C3BB9859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E4A40E-8973-4D8D-A6D5-765E27B1B7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2844E1-FB31-4D03-A18E-03D0EF6CCC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BCF63-6EE2-48FF-8600-689CAB337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33"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6" name="任意多边形: 形状 10"/>
          <p:cNvSpPr/>
          <p:nvPr userDrawn="1">
            <p:custDataLst>
              <p:tags r:id="rId4"/>
            </p:custDataLst>
          </p:nvPr>
        </p:nvSpPr>
        <p:spPr>
          <a:xfrm>
            <a:off x="9924197" y="4948805"/>
            <a:ext cx="1886803" cy="191173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8" name="任意多边形: 形状 11"/>
          <p:cNvSpPr/>
          <p:nvPr userDrawn="1">
            <p:custDataLst>
              <p:tags r:id="rId5"/>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12"/>
          <p:cNvSpPr/>
          <p:nvPr userDrawn="1">
            <p:custDataLst>
              <p:tags r:id="rId6"/>
            </p:custDataLst>
          </p:nvPr>
        </p:nvSpPr>
        <p:spPr>
          <a:xfrm>
            <a:off x="866592" y="4689266"/>
            <a:ext cx="1515694" cy="757847"/>
          </a:xfrm>
          <a:custGeom>
            <a:gdLst>
              <a:gd name="connsiteX0" fmla="*/ 938749 w 1877497"/>
              <a:gd name="connsiteY0" fmla="*/ 938749 h 938748"/>
              <a:gd name="connsiteX1" fmla="*/ 1877498 w 1877497"/>
              <a:gd name="connsiteY1" fmla="*/ 0 h 938748"/>
              <a:gd name="connsiteX2" fmla="*/ 0 w 1877497"/>
              <a:gd name="connsiteY2" fmla="*/ 0 h 938748"/>
              <a:gd name="connsiteX3" fmla="*/ 938749 w 1877497"/>
              <a:gd name="connsiteY3" fmla="*/ 938749 h 938748"/>
            </a:gdLst>
            <a:cxnLst>
              <a:cxn ang="0">
                <a:pos x="connsiteX0" y="connsiteY0"/>
              </a:cxn>
              <a:cxn ang="0">
                <a:pos x="connsiteX1" y="connsiteY1"/>
              </a:cxn>
              <a:cxn ang="0">
                <a:pos x="connsiteX2" y="connsiteY2"/>
              </a:cxn>
              <a:cxn ang="0">
                <a:pos x="connsiteX3" y="connsiteY3"/>
              </a:cxn>
            </a:cxnLst>
            <a:rect l="l" t="t" r="r" b="b"/>
            <a:pathLst>
              <a:path w="1877497" h="938748">
                <a:moveTo>
                  <a:pt x="938749" y="938749"/>
                </a:moveTo>
                <a:cubicBezTo>
                  <a:pt x="1457114" y="938749"/>
                  <a:pt x="1877498" y="518366"/>
                  <a:pt x="1877498" y="0"/>
                </a:cubicBezTo>
                <a:lnTo>
                  <a:pt x="0" y="0"/>
                </a:lnTo>
                <a:cubicBezTo>
                  <a:pt x="0" y="518366"/>
                  <a:pt x="420383" y="938749"/>
                  <a:pt x="938749" y="938749"/>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任意多边形: 形状 15"/>
          <p:cNvSpPr/>
          <p:nvPr userDrawn="1">
            <p:custDataLst>
              <p:tags r:id="rId7"/>
            </p:custDataLst>
          </p:nvPr>
        </p:nvSpPr>
        <p:spPr>
          <a:xfrm>
            <a:off x="76200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4" name="任意多边形: 形状 16"/>
          <p:cNvSpPr/>
          <p:nvPr userDrawn="1">
            <p:custDataLst>
              <p:tags r:id="rId8"/>
            </p:custDataLst>
          </p:nvPr>
        </p:nvSpPr>
        <p:spPr>
          <a:xfrm>
            <a:off x="90043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6" name="任意多边形: 形状 18"/>
          <p:cNvSpPr/>
          <p:nvPr userDrawn="1">
            <p:custDataLst>
              <p:tags r:id="rId9"/>
            </p:custDataLst>
          </p:nvPr>
        </p:nvSpPr>
        <p:spPr>
          <a:xfrm>
            <a:off x="103822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8" name="任意多边形: 形状 20"/>
          <p:cNvSpPr/>
          <p:nvPr userDrawn="1">
            <p:custDataLst>
              <p:tags r:id="rId10"/>
            </p:custDataLst>
          </p:nvPr>
        </p:nvSpPr>
        <p:spPr>
          <a:xfrm>
            <a:off x="117665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0" name="任意多边形: 形状 21"/>
          <p:cNvSpPr/>
          <p:nvPr userDrawn="1">
            <p:custDataLst>
              <p:tags r:id="rId11"/>
            </p:custDataLst>
          </p:nvPr>
        </p:nvSpPr>
        <p:spPr>
          <a:xfrm>
            <a:off x="131508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2" name="任意多边形: 形状 22"/>
          <p:cNvSpPr/>
          <p:nvPr userDrawn="1">
            <p:custDataLst>
              <p:tags r:id="rId12"/>
            </p:custDataLst>
          </p:nvPr>
        </p:nvSpPr>
        <p:spPr>
          <a:xfrm>
            <a:off x="145351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4" name="任意多边形: 形状 24"/>
          <p:cNvSpPr/>
          <p:nvPr userDrawn="1">
            <p:custDataLst>
              <p:tags r:id="rId13"/>
            </p:custDataLst>
          </p:nvPr>
        </p:nvSpPr>
        <p:spPr>
          <a:xfrm>
            <a:off x="76200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6" name="任意多边形: 形状 25"/>
          <p:cNvSpPr/>
          <p:nvPr userDrawn="1">
            <p:custDataLst>
              <p:tags r:id="rId14"/>
            </p:custDataLst>
          </p:nvPr>
        </p:nvSpPr>
        <p:spPr>
          <a:xfrm>
            <a:off x="90043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8" name="任意多边形: 形状 26"/>
          <p:cNvSpPr/>
          <p:nvPr userDrawn="1">
            <p:custDataLst>
              <p:tags r:id="rId15"/>
            </p:custDataLst>
          </p:nvPr>
        </p:nvSpPr>
        <p:spPr>
          <a:xfrm>
            <a:off x="103822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0" name="任意多边形: 形状 27"/>
          <p:cNvSpPr/>
          <p:nvPr userDrawn="1">
            <p:custDataLst>
              <p:tags r:id="rId16"/>
            </p:custDataLst>
          </p:nvPr>
        </p:nvSpPr>
        <p:spPr>
          <a:xfrm>
            <a:off x="117665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2" name="任意多边形: 形状 28"/>
          <p:cNvSpPr/>
          <p:nvPr userDrawn="1">
            <p:custDataLst>
              <p:tags r:id="rId17"/>
            </p:custDataLst>
          </p:nvPr>
        </p:nvSpPr>
        <p:spPr>
          <a:xfrm>
            <a:off x="131508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4" name="任意多边形: 形状 29"/>
          <p:cNvSpPr/>
          <p:nvPr userDrawn="1">
            <p:custDataLst>
              <p:tags r:id="rId18"/>
            </p:custDataLst>
          </p:nvPr>
        </p:nvSpPr>
        <p:spPr>
          <a:xfrm>
            <a:off x="145351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6" name="任意多边形: 形状 30"/>
          <p:cNvSpPr/>
          <p:nvPr userDrawn="1">
            <p:custDataLst>
              <p:tags r:id="rId19"/>
            </p:custDataLst>
          </p:nvPr>
        </p:nvSpPr>
        <p:spPr>
          <a:xfrm>
            <a:off x="76200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8" name="任意多边形: 形状 31"/>
          <p:cNvSpPr/>
          <p:nvPr userDrawn="1">
            <p:custDataLst>
              <p:tags r:id="rId20"/>
            </p:custDataLst>
          </p:nvPr>
        </p:nvSpPr>
        <p:spPr>
          <a:xfrm>
            <a:off x="90043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0" name="任意多边形: 形状 32"/>
          <p:cNvSpPr/>
          <p:nvPr userDrawn="1">
            <p:custDataLst>
              <p:tags r:id="rId21"/>
            </p:custDataLst>
          </p:nvPr>
        </p:nvSpPr>
        <p:spPr>
          <a:xfrm>
            <a:off x="103822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2" name="任意多边形: 形状 33"/>
          <p:cNvSpPr/>
          <p:nvPr userDrawn="1">
            <p:custDataLst>
              <p:tags r:id="rId22"/>
            </p:custDataLst>
          </p:nvPr>
        </p:nvSpPr>
        <p:spPr>
          <a:xfrm>
            <a:off x="117665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4" name="任意多边形: 形状 34"/>
          <p:cNvSpPr/>
          <p:nvPr userDrawn="1">
            <p:custDataLst>
              <p:tags r:id="rId23"/>
            </p:custDataLst>
          </p:nvPr>
        </p:nvSpPr>
        <p:spPr>
          <a:xfrm>
            <a:off x="131508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6" name="任意多边形: 形状 35"/>
          <p:cNvSpPr/>
          <p:nvPr userDrawn="1">
            <p:custDataLst>
              <p:tags r:id="rId24"/>
            </p:custDataLst>
          </p:nvPr>
        </p:nvSpPr>
        <p:spPr>
          <a:xfrm>
            <a:off x="145351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8" name="任意多边形: 形状 36"/>
          <p:cNvSpPr/>
          <p:nvPr userDrawn="1">
            <p:custDataLst>
              <p:tags r:id="rId25"/>
            </p:custDataLst>
          </p:nvPr>
        </p:nvSpPr>
        <p:spPr>
          <a:xfrm>
            <a:off x="76200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0" name="任意多边形: 形状 37"/>
          <p:cNvSpPr/>
          <p:nvPr userDrawn="1">
            <p:custDataLst>
              <p:tags r:id="rId26"/>
            </p:custDataLst>
          </p:nvPr>
        </p:nvSpPr>
        <p:spPr>
          <a:xfrm>
            <a:off x="90043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2" name="任意多边形: 形状 38"/>
          <p:cNvSpPr/>
          <p:nvPr userDrawn="1">
            <p:custDataLst>
              <p:tags r:id="rId27"/>
            </p:custDataLst>
          </p:nvPr>
        </p:nvSpPr>
        <p:spPr>
          <a:xfrm>
            <a:off x="103822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4" name="任意多边形: 形状 39"/>
          <p:cNvSpPr/>
          <p:nvPr userDrawn="1">
            <p:custDataLst>
              <p:tags r:id="rId28"/>
            </p:custDataLst>
          </p:nvPr>
        </p:nvSpPr>
        <p:spPr>
          <a:xfrm>
            <a:off x="117665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6" name="任意多边形: 形状 40"/>
          <p:cNvSpPr/>
          <p:nvPr userDrawn="1">
            <p:custDataLst>
              <p:tags r:id="rId29"/>
            </p:custDataLst>
          </p:nvPr>
        </p:nvSpPr>
        <p:spPr>
          <a:xfrm>
            <a:off x="131508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8" name="任意多边形: 形状 41"/>
          <p:cNvSpPr/>
          <p:nvPr userDrawn="1">
            <p:custDataLst>
              <p:tags r:id="rId30"/>
            </p:custDataLst>
          </p:nvPr>
        </p:nvSpPr>
        <p:spPr>
          <a:xfrm>
            <a:off x="145351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cxnSp>
        <p:nvCxnSpPr>
          <p:cNvPr id="3145735" name="直接连接符 42"/>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730" name="任意多边形: 形状 43"/>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2" name="任意多边形: 形状 12"/>
          <p:cNvSpPr/>
          <p:nvPr userDrawn="1">
            <p:custDataLst>
              <p:tags r:id="rId33"/>
            </p:custDataLst>
          </p:nvPr>
        </p:nvSpPr>
        <p:spPr>
          <a:xfrm flipH="1">
            <a:off x="11188065" y="1419860"/>
            <a:ext cx="1003935" cy="200850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任意多边形: 形状 81"/>
          <p:cNvSpPr/>
          <p:nvPr userDrawn="1">
            <p:custDataLst>
              <p:tags r:id="rId34"/>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6" name="任意多边形: 形状 82"/>
          <p:cNvSpPr/>
          <p:nvPr userDrawn="1">
            <p:custDataLst>
              <p:tags r:id="rId35"/>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8" name="任意多边形: 形状 83"/>
          <p:cNvSpPr/>
          <p:nvPr userDrawn="1">
            <p:custDataLst>
              <p:tags r:id="rId36"/>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0" name="任意多边形: 形状 84"/>
          <p:cNvSpPr/>
          <p:nvPr userDrawn="1">
            <p:custDataLst>
              <p:tags r:id="rId37"/>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2" name="任意多边形: 形状 85"/>
          <p:cNvSpPr/>
          <p:nvPr userDrawn="1">
            <p:custDataLst>
              <p:tags r:id="rId38"/>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4" name="任意多边形: 形状 86"/>
          <p:cNvSpPr/>
          <p:nvPr userDrawn="1">
            <p:custDataLst>
              <p:tags r:id="rId39"/>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6" name="任意多边形: 形状 87"/>
          <p:cNvSpPr/>
          <p:nvPr userDrawn="1">
            <p:custDataLst>
              <p:tags r:id="rId40"/>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8" name="任意多边形: 形状 88"/>
          <p:cNvSpPr/>
          <p:nvPr userDrawn="1">
            <p:custDataLst>
              <p:tags r:id="rId41"/>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0" name="任意多边形: 形状 89"/>
          <p:cNvSpPr/>
          <p:nvPr userDrawn="1">
            <p:custDataLst>
              <p:tags r:id="rId42"/>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2" name="任意多边形: 形状 90"/>
          <p:cNvSpPr/>
          <p:nvPr userDrawn="1">
            <p:custDataLst>
              <p:tags r:id="rId43"/>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4" name="任意多边形: 形状 91"/>
          <p:cNvSpPr/>
          <p:nvPr userDrawn="1">
            <p:custDataLst>
              <p:tags r:id="rId44"/>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6" name="任意多边形: 形状 92"/>
          <p:cNvSpPr/>
          <p:nvPr userDrawn="1">
            <p:custDataLst>
              <p:tags r:id="rId45"/>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8" name="任意多边形: 形状 93"/>
          <p:cNvSpPr/>
          <p:nvPr userDrawn="1">
            <p:custDataLst>
              <p:tags r:id="rId46"/>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0" name="任意多边形: 形状 94"/>
          <p:cNvSpPr/>
          <p:nvPr userDrawn="1">
            <p:custDataLst>
              <p:tags r:id="rId47"/>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2" name="任意多边形: 形状 95"/>
          <p:cNvSpPr/>
          <p:nvPr userDrawn="1">
            <p:custDataLst>
              <p:tags r:id="rId48"/>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4" name="任意多边形: 形状 96"/>
          <p:cNvSpPr/>
          <p:nvPr userDrawn="1">
            <p:custDataLst>
              <p:tags r:id="rId49"/>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6" name="任意多边形: 形状 97"/>
          <p:cNvSpPr/>
          <p:nvPr userDrawn="1">
            <p:custDataLst>
              <p:tags r:id="rId50"/>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8" name="任意多边形: 形状 98"/>
          <p:cNvSpPr/>
          <p:nvPr userDrawn="1">
            <p:custDataLst>
              <p:tags r:id="rId51"/>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0" name="任意多边形: 形状 99"/>
          <p:cNvSpPr/>
          <p:nvPr userDrawn="1">
            <p:custDataLst>
              <p:tags r:id="rId52"/>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2" name="任意多边形: 形状 100"/>
          <p:cNvSpPr/>
          <p:nvPr userDrawn="1">
            <p:custDataLst>
              <p:tags r:id="rId53"/>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4" name="任意多边形: 形状 101"/>
          <p:cNvSpPr/>
          <p:nvPr userDrawn="1">
            <p:custDataLst>
              <p:tags r:id="rId54"/>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6" name="任意多边形: 形状 102"/>
          <p:cNvSpPr/>
          <p:nvPr userDrawn="1">
            <p:custDataLst>
              <p:tags r:id="rId55"/>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8" name="任意多边形: 形状 103"/>
          <p:cNvSpPr/>
          <p:nvPr userDrawn="1">
            <p:custDataLst>
              <p:tags r:id="rId56"/>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0" name="任意多边形: 形状 104"/>
          <p:cNvSpPr/>
          <p:nvPr userDrawn="1">
            <p:custDataLst>
              <p:tags r:id="rId57"/>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2" name="标题 1"/>
          <p:cNvSpPr>
            <a:spLocks noGrp="1"/>
          </p:cNvSpPr>
          <p:nvPr>
            <p:ph type="ctrTitle" hasCustomPrompt="1"/>
            <p:custDataLst>
              <p:tags r:id="rId58"/>
            </p:custDataLst>
          </p:nvPr>
        </p:nvSpPr>
        <p:spPr>
          <a:xfrm>
            <a:off x="838200" y="1656000"/>
            <a:ext cx="10515600" cy="1800000"/>
          </a:xfrm>
        </p:spPr>
        <p:txBody>
          <a:bodyPr anchor="b">
            <a:normAutofit/>
          </a:bodyPr>
          <a:lstStyle>
            <a:lvl1pPr algn="ctr">
              <a:lnSpc>
                <a:spcPct val="100000"/>
              </a:lnSpc>
              <a:defRPr sz="6600"/>
            </a:lvl1pPr>
          </a:lstStyle>
          <a:p>
            <a:r>
              <a:rPr lang="zh-CN" altLang="en-US"/>
              <a:t>单击添加文档标题</a:t>
            </a:r>
            <a:endParaRPr lang="zh-CN" altLang="en-US"/>
          </a:p>
        </p:txBody>
      </p:sp>
      <p:sp>
        <p:nvSpPr>
          <p:cNvPr id="1048784" name="副标题 2"/>
          <p:cNvSpPr>
            <a:spLocks noGrp="1"/>
          </p:cNvSpPr>
          <p:nvPr>
            <p:ph type="subTitle" idx="1"/>
            <p:custDataLst>
              <p:tags r:id="rId59"/>
            </p:custDataLst>
          </p:nvPr>
        </p:nvSpPr>
        <p:spPr>
          <a:xfrm>
            <a:off x="838200" y="3705186"/>
            <a:ext cx="10515600" cy="866814"/>
          </a:xfrm>
        </p:spPr>
        <p:txBody>
          <a:bodyPr>
            <a:normAutofit/>
          </a:bodyPr>
          <a:lstStyle>
            <a:lvl1pPr marL="0" indent="0" algn="ctr">
              <a:lnSpc>
                <a:spcPct val="100000"/>
              </a:lnSpc>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86" name="日期占位符 3"/>
          <p:cNvSpPr>
            <a:spLocks noGrp="1"/>
          </p:cNvSpPr>
          <p:nvPr>
            <p:ph type="dt" sz="half" idx="10"/>
            <p:custDataLst>
              <p:tags r:id="rId60"/>
            </p:custDataLst>
          </p:nvPr>
        </p:nvSpPr>
        <p:spPr/>
        <p:txBody>
          <a:bodyPr>
            <a:normAutofit/>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61"/>
            </p:custDataLst>
          </p:nvPr>
        </p:nvSpPr>
        <p:spPr/>
        <p:txBody>
          <a:bodyPr>
            <a:normAutofit/>
          </a:bodyPr>
          <a:lstStyle/>
          <a:p>
            <a:endParaRPr lang="zh-CN" altLang="en-US"/>
          </a:p>
        </p:txBody>
      </p:sp>
      <p:sp>
        <p:nvSpPr>
          <p:cNvPr id="1048790" name="灯片编号占位符 5"/>
          <p:cNvSpPr>
            <a:spLocks noGrp="1"/>
          </p:cNvSpPr>
          <p:nvPr>
            <p:ph type="sldNum" sz="quarter" idx="12"/>
            <p:custDataLst>
              <p:tags r:id="rId62"/>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92" name="文本占位符 23"/>
          <p:cNvSpPr>
            <a:spLocks noGrp="1"/>
          </p:cNvSpPr>
          <p:nvPr>
            <p:ph type="body" sz="quarter" idx="17" hasCustomPrompt="1"/>
            <p:custDataLst>
              <p:tags r:id="rId63"/>
            </p:custDataLst>
          </p:nvPr>
        </p:nvSpPr>
        <p:spPr>
          <a:xfrm>
            <a:off x="4781641" y="4586170"/>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
        <p:nvSpPr>
          <p:cNvPr id="1048794" name="文本占位符 9"/>
          <p:cNvSpPr>
            <a:spLocks noGrp="1"/>
          </p:cNvSpPr>
          <p:nvPr>
            <p:ph type="body" sz="quarter" idx="18" hasCustomPrompt="1"/>
            <p:custDataLst>
              <p:tags r:id="rId64"/>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796" name="文本占位符 13"/>
          <p:cNvSpPr>
            <a:spLocks noGrp="1"/>
          </p:cNvSpPr>
          <p:nvPr>
            <p:ph type="body" sz="quarter" idx="14" hasCustomPrompt="1"/>
            <p:custDataLst>
              <p:tags r:id="rId65"/>
            </p:custDataLst>
          </p:nvPr>
        </p:nvSpPr>
        <p:spPr>
          <a:xfrm>
            <a:off x="8825231" y="326198"/>
            <a:ext cx="2880000" cy="504000"/>
          </a:xfrm>
        </p:spPr>
        <p:txBody>
          <a:bodyPr anchor="ctr">
            <a:normAutofit/>
          </a:bodyPr>
          <a:lstStyle>
            <a:lvl1pPr marL="0" indent="0" algn="r">
              <a:lnSpc>
                <a:spcPct val="100000"/>
              </a:lnSpc>
              <a:buNone/>
              <a:defRPr sz="1200" b="1">
                <a:solidFill>
                  <a:schemeClr val="accent6"/>
                </a:solidFill>
              </a:defRPr>
            </a:lvl1pPr>
          </a:lstStyle>
          <a:p>
            <a:pPr lvl="0"/>
            <a:r>
              <a:rPr lang="zh-CN" altLang="en-US"/>
              <a:t>日期时间占位符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4" name="页脚占位符 4"/>
          <p:cNvSpPr>
            <a:spLocks noGrp="1"/>
          </p:cNvSpPr>
          <p:nvPr>
            <p:ph type="ftr" sz="quarter" idx="11"/>
            <p:custDataLst>
              <p:tags r:id="rId4"/>
            </p:custDataLst>
          </p:nvPr>
        </p:nvSpPr>
        <p:spPr/>
        <p:txBody>
          <a:bodyPr/>
          <a:lstStyle/>
          <a:p>
            <a:endParaRPr lang="zh-CN" altLang="en-US"/>
          </a:p>
        </p:txBody>
      </p:sp>
      <p:sp>
        <p:nvSpPr>
          <p:cNvPr id="104880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2"/>
        </a:solidFill>
        <a:effectLst/>
      </p:bgPr>
    </p:bg>
    <p:spTree>
      <p:nvGrpSpPr>
        <p:cNvPr id="37" name=""/>
        <p:cNvGrpSpPr/>
        <p:nvPr/>
      </p:nvGrpSpPr>
      <p:grpSpPr>
        <a:xfrm>
          <a:off x="0" y="0"/>
          <a:ext cx="0" cy="0"/>
        </a:xfrm>
      </p:grpSpPr>
      <p:sp>
        <p:nvSpPr>
          <p:cNvPr id="1048808" name="任意多边形: 形状 84"/>
          <p:cNvSpPr/>
          <p:nvPr userDrawn="1">
            <p:custDataLst>
              <p:tags r:id="rId1"/>
            </p:custDataLst>
          </p:nvPr>
        </p:nvSpPr>
        <p:spPr>
          <a:xfrm>
            <a:off x="0" y="815926"/>
            <a:ext cx="3010487" cy="5732586"/>
          </a:xfrm>
          <a:custGeom>
            <a:gdLst>
              <a:gd name="connsiteX0" fmla="*/ 144194 w 3010487"/>
              <a:gd name="connsiteY0" fmla="*/ 0 h 5732586"/>
              <a:gd name="connsiteX1" fmla="*/ 3010487 w 3010487"/>
              <a:gd name="connsiteY1" fmla="*/ 2866293 h 5732586"/>
              <a:gd name="connsiteX2" fmla="*/ 144194 w 3010487"/>
              <a:gd name="connsiteY2" fmla="*/ 5732586 h 5732586"/>
              <a:gd name="connsiteX3" fmla="*/ 0 w 3010487"/>
              <a:gd name="connsiteY3" fmla="*/ 5728940 h 5732586"/>
              <a:gd name="connsiteX4" fmla="*/ 0 w 3010487"/>
              <a:gd name="connsiteY4" fmla="*/ 3646 h 57325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10487" h="5732586">
                <a:moveTo>
                  <a:pt x="144194" y="0"/>
                </a:moveTo>
                <a:cubicBezTo>
                  <a:pt x="1727204" y="0"/>
                  <a:pt x="3010487" y="1283283"/>
                  <a:pt x="3010487" y="2866293"/>
                </a:cubicBezTo>
                <a:cubicBezTo>
                  <a:pt x="3010487" y="4449303"/>
                  <a:pt x="1727204" y="5732586"/>
                  <a:pt x="144194" y="5732586"/>
                </a:cubicBezTo>
                <a:lnTo>
                  <a:pt x="0" y="5728940"/>
                </a:lnTo>
                <a:lnTo>
                  <a:pt x="0" y="3646"/>
                </a:ln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10" name="任意多边形: 形状 108"/>
          <p:cNvSpPr/>
          <p:nvPr userDrawn="1">
            <p:custDataLst>
              <p:tags r:id="rId2"/>
            </p:custDataLst>
          </p:nvPr>
        </p:nvSpPr>
        <p:spPr>
          <a:xfrm>
            <a:off x="101981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2" name="任意多边形: 形状 109"/>
          <p:cNvSpPr/>
          <p:nvPr userDrawn="1">
            <p:custDataLst>
              <p:tags r:id="rId3"/>
            </p:custDataLst>
          </p:nvPr>
        </p:nvSpPr>
        <p:spPr>
          <a:xfrm>
            <a:off x="1236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4" name="任意多边形: 形状 110"/>
          <p:cNvSpPr/>
          <p:nvPr userDrawn="1">
            <p:custDataLst>
              <p:tags r:id="rId4"/>
            </p:custDataLst>
          </p:nvPr>
        </p:nvSpPr>
        <p:spPr>
          <a:xfrm>
            <a:off x="145478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6" name="任意多边形: 形状 111"/>
          <p:cNvSpPr/>
          <p:nvPr userDrawn="1">
            <p:custDataLst>
              <p:tags r:id="rId5"/>
            </p:custDataLst>
          </p:nvPr>
        </p:nvSpPr>
        <p:spPr>
          <a:xfrm>
            <a:off x="167259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8" name="任意多边形: 形状 112"/>
          <p:cNvSpPr/>
          <p:nvPr userDrawn="1">
            <p:custDataLst>
              <p:tags r:id="rId6"/>
            </p:custDataLst>
          </p:nvPr>
        </p:nvSpPr>
        <p:spPr>
          <a:xfrm>
            <a:off x="188976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0" name="任意多边形: 形状 113"/>
          <p:cNvSpPr/>
          <p:nvPr userDrawn="1">
            <p:custDataLst>
              <p:tags r:id="rId7"/>
            </p:custDataLst>
          </p:nvPr>
        </p:nvSpPr>
        <p:spPr>
          <a:xfrm>
            <a:off x="210756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2" name="任意多边形: 形状 102"/>
          <p:cNvSpPr/>
          <p:nvPr userDrawn="1">
            <p:custDataLst>
              <p:tags r:id="rId8"/>
            </p:custDataLst>
          </p:nvPr>
        </p:nvSpPr>
        <p:spPr>
          <a:xfrm>
            <a:off x="101981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4" name="任意多边形: 形状 103"/>
          <p:cNvSpPr/>
          <p:nvPr userDrawn="1">
            <p:custDataLst>
              <p:tags r:id="rId9"/>
            </p:custDataLst>
          </p:nvPr>
        </p:nvSpPr>
        <p:spPr>
          <a:xfrm>
            <a:off x="1236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6" name="任意多边形: 形状 104"/>
          <p:cNvSpPr/>
          <p:nvPr userDrawn="1">
            <p:custDataLst>
              <p:tags r:id="rId10"/>
            </p:custDataLst>
          </p:nvPr>
        </p:nvSpPr>
        <p:spPr>
          <a:xfrm>
            <a:off x="145478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8" name="任意多边形: 形状 105"/>
          <p:cNvSpPr/>
          <p:nvPr userDrawn="1">
            <p:custDataLst>
              <p:tags r:id="rId11"/>
            </p:custDataLst>
          </p:nvPr>
        </p:nvSpPr>
        <p:spPr>
          <a:xfrm>
            <a:off x="167259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0" name="任意多边形: 形状 106"/>
          <p:cNvSpPr/>
          <p:nvPr userDrawn="1">
            <p:custDataLst>
              <p:tags r:id="rId12"/>
            </p:custDataLst>
          </p:nvPr>
        </p:nvSpPr>
        <p:spPr>
          <a:xfrm>
            <a:off x="188976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2" name="任意多边形: 形状 107"/>
          <p:cNvSpPr/>
          <p:nvPr userDrawn="1">
            <p:custDataLst>
              <p:tags r:id="rId13"/>
            </p:custDataLst>
          </p:nvPr>
        </p:nvSpPr>
        <p:spPr>
          <a:xfrm>
            <a:off x="210756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4" name="任意多边形: 形状 96"/>
          <p:cNvSpPr/>
          <p:nvPr userDrawn="1">
            <p:custDataLst>
              <p:tags r:id="rId14"/>
            </p:custDataLst>
          </p:nvPr>
        </p:nvSpPr>
        <p:spPr>
          <a:xfrm>
            <a:off x="101981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6" name="任意多边形: 形状 97"/>
          <p:cNvSpPr/>
          <p:nvPr userDrawn="1">
            <p:custDataLst>
              <p:tags r:id="rId15"/>
            </p:custDataLst>
          </p:nvPr>
        </p:nvSpPr>
        <p:spPr>
          <a:xfrm>
            <a:off x="1236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8" name="任意多边形: 形状 98"/>
          <p:cNvSpPr/>
          <p:nvPr userDrawn="1">
            <p:custDataLst>
              <p:tags r:id="rId16"/>
            </p:custDataLst>
          </p:nvPr>
        </p:nvSpPr>
        <p:spPr>
          <a:xfrm>
            <a:off x="145478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0" name="任意多边形: 形状 99"/>
          <p:cNvSpPr/>
          <p:nvPr userDrawn="1">
            <p:custDataLst>
              <p:tags r:id="rId17"/>
            </p:custDataLst>
          </p:nvPr>
        </p:nvSpPr>
        <p:spPr>
          <a:xfrm>
            <a:off x="167259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2" name="任意多边形: 形状 100"/>
          <p:cNvSpPr/>
          <p:nvPr userDrawn="1">
            <p:custDataLst>
              <p:tags r:id="rId18"/>
            </p:custDataLst>
          </p:nvPr>
        </p:nvSpPr>
        <p:spPr>
          <a:xfrm>
            <a:off x="188976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4" name="任意多边形: 形状 101"/>
          <p:cNvSpPr/>
          <p:nvPr userDrawn="1">
            <p:custDataLst>
              <p:tags r:id="rId19"/>
            </p:custDataLst>
          </p:nvPr>
        </p:nvSpPr>
        <p:spPr>
          <a:xfrm>
            <a:off x="210756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6" name="任意多边形: 形状 90"/>
          <p:cNvSpPr/>
          <p:nvPr userDrawn="1">
            <p:custDataLst>
              <p:tags r:id="rId20"/>
            </p:custDataLst>
          </p:nvPr>
        </p:nvSpPr>
        <p:spPr>
          <a:xfrm>
            <a:off x="101981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8" name="任意多边形: 形状 91"/>
          <p:cNvSpPr/>
          <p:nvPr userDrawn="1">
            <p:custDataLst>
              <p:tags r:id="rId21"/>
            </p:custDataLst>
          </p:nvPr>
        </p:nvSpPr>
        <p:spPr>
          <a:xfrm>
            <a:off x="1236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0" name="任意多边形: 形状 92"/>
          <p:cNvSpPr/>
          <p:nvPr userDrawn="1">
            <p:custDataLst>
              <p:tags r:id="rId22"/>
            </p:custDataLst>
          </p:nvPr>
        </p:nvSpPr>
        <p:spPr>
          <a:xfrm>
            <a:off x="145478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任意多边形: 形状 93"/>
          <p:cNvSpPr/>
          <p:nvPr userDrawn="1">
            <p:custDataLst>
              <p:tags r:id="rId23"/>
            </p:custDataLst>
          </p:nvPr>
        </p:nvSpPr>
        <p:spPr>
          <a:xfrm>
            <a:off x="167259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4" name="任意多边形: 形状 94"/>
          <p:cNvSpPr/>
          <p:nvPr userDrawn="1">
            <p:custDataLst>
              <p:tags r:id="rId24"/>
            </p:custDataLst>
          </p:nvPr>
        </p:nvSpPr>
        <p:spPr>
          <a:xfrm>
            <a:off x="188976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95"/>
          <p:cNvSpPr/>
          <p:nvPr userDrawn="1">
            <p:custDataLst>
              <p:tags r:id="rId25"/>
            </p:custDataLst>
          </p:nvPr>
        </p:nvSpPr>
        <p:spPr>
          <a:xfrm>
            <a:off x="210756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15"/>
          <p:cNvSpPr/>
          <p:nvPr>
            <p:custDataLst>
              <p:tags r:id="rId26"/>
            </p:custDataLst>
          </p:nvPr>
        </p:nvSpPr>
        <p:spPr>
          <a:xfrm>
            <a:off x="10883032" y="5494407"/>
            <a:ext cx="1308968" cy="1363593"/>
          </a:xfrm>
          <a:custGeom>
            <a:gdLst>
              <a:gd name="connsiteX0" fmla="*/ 672905 w 1308968"/>
              <a:gd name="connsiteY0" fmla="*/ 0 h 1363593"/>
              <a:gd name="connsiteX1" fmla="*/ 1292915 w 1308968"/>
              <a:gd name="connsiteY1" fmla="*/ 416454 h 1363593"/>
              <a:gd name="connsiteX2" fmla="*/ 1308968 w 1308968"/>
              <a:gd name="connsiteY2" fmla="*/ 468831 h 1363593"/>
              <a:gd name="connsiteX3" fmla="*/ 1308968 w 1308968"/>
              <a:gd name="connsiteY3" fmla="*/ 1363593 h 1363593"/>
              <a:gd name="connsiteX4" fmla="*/ 0 w 1308968"/>
              <a:gd name="connsiteY4" fmla="*/ 1363593 h 1363593"/>
              <a:gd name="connsiteX5" fmla="*/ 0 w 1308968"/>
              <a:gd name="connsiteY5" fmla="*/ 681797 h 1363593"/>
              <a:gd name="connsiteX6" fmla="*/ 672905 w 1308968"/>
              <a:gd name="connsiteY6" fmla="*/ 0 h 136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8968" h="1363593">
                <a:moveTo>
                  <a:pt x="672905" y="0"/>
                </a:moveTo>
                <a:cubicBezTo>
                  <a:pt x="951555" y="0"/>
                  <a:pt x="1190739" y="171761"/>
                  <a:pt x="1292915" y="416454"/>
                </a:cubicBezTo>
                <a:lnTo>
                  <a:pt x="1308968" y="468831"/>
                </a:lnTo>
                <a:lnTo>
                  <a:pt x="1308968" y="1363593"/>
                </a:lnTo>
                <a:lnTo>
                  <a:pt x="0" y="1363593"/>
                </a:lnTo>
                <a:lnTo>
                  <a:pt x="0" y="681797"/>
                </a:lnTo>
                <a:cubicBezTo>
                  <a:pt x="0" y="305353"/>
                  <a:pt x="301371" y="0"/>
                  <a:pt x="672905" y="0"/>
                </a:cubicBezTo>
                <a:close/>
              </a:path>
            </a:pathLst>
          </a:custGeom>
          <a:solidFill>
            <a:schemeClr val="accent1">
              <a:lumMod val="60000"/>
              <a:lumOff val="40000"/>
            </a:schemeClr>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16"/>
          <p:cNvSpPr/>
          <p:nvPr>
            <p:custDataLst>
              <p:tags r:id="rId27"/>
            </p:custDataLst>
          </p:nvPr>
        </p:nvSpPr>
        <p:spPr>
          <a:xfrm>
            <a:off x="10503205" y="642698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7" name="直接连接符 123"/>
          <p:cNvCxnSpPr/>
          <p:nvPr>
            <p:custDataLst>
              <p:tags r:id="rId28"/>
            </p:custDataLst>
          </p:nvPr>
        </p:nvCxnSpPr>
        <p:spPr>
          <a:xfrm>
            <a:off x="4670473" y="5491317"/>
            <a:ext cx="6189785"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48862" name="标题 1"/>
          <p:cNvSpPr>
            <a:spLocks noGrp="1"/>
          </p:cNvSpPr>
          <p:nvPr>
            <p:ph type="title" hasCustomPrompt="1"/>
            <p:custDataLst>
              <p:tags r:id="rId29"/>
            </p:custDataLst>
          </p:nvPr>
        </p:nvSpPr>
        <p:spPr>
          <a:xfrm>
            <a:off x="73040" y="2266101"/>
            <a:ext cx="2034412" cy="2688797"/>
          </a:xfrm>
        </p:spPr>
        <p:txBody>
          <a:bodyPr anchor="ctr">
            <a:noAutofit/>
          </a:bodyPr>
          <a:lstStyle>
            <a:lvl1pPr algn="r">
              <a:defRPr sz="7200">
                <a:solidFill>
                  <a:schemeClr val="bg1"/>
                </a:solidFill>
              </a:defRPr>
            </a:lvl1pPr>
          </a:lstStyle>
          <a:p>
            <a:r>
              <a:rPr lang="zh-CN" altLang="en-US"/>
              <a:t>标</a:t>
            </a:r>
            <a:br>
              <a:rPr lang="en-US" altLang="zh-CN"/>
            </a:br>
            <a:r>
              <a:rPr lang="zh-CN" altLang="en-US"/>
              <a:t>题</a:t>
            </a:r>
            <a:endParaRPr lang="zh-CN" altLang="en-US"/>
          </a:p>
        </p:txBody>
      </p:sp>
      <p:sp>
        <p:nvSpPr>
          <p:cNvPr id="1048864" name="日期占位符 6"/>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866" name="页脚占位符 7"/>
          <p:cNvSpPr>
            <a:spLocks noGrp="1"/>
          </p:cNvSpPr>
          <p:nvPr>
            <p:ph type="ftr" sz="quarter" idx="11"/>
            <p:custDataLst>
              <p:tags r:id="rId31"/>
            </p:custDataLst>
          </p:nvPr>
        </p:nvSpPr>
        <p:spPr/>
        <p:txBody>
          <a:bodyPr/>
          <a:lstStyle/>
          <a:p>
            <a:endParaRPr lang="zh-CN" altLang="en-US"/>
          </a:p>
        </p:txBody>
      </p:sp>
      <p:sp>
        <p:nvSpPr>
          <p:cNvPr id="1048868" name="灯片编号占位符 8"/>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870" name="任意多边形: 形状 8"/>
          <p:cNvSpPr/>
          <p:nvPr userDrawn="1">
            <p:custDataLst>
              <p:tags r:id="rId1"/>
            </p:custDataLst>
          </p:nvPr>
        </p:nvSpPr>
        <p:spPr>
          <a:xfrm>
            <a:off x="9348036" y="816492"/>
            <a:ext cx="2843964" cy="5731457"/>
          </a:xfrm>
          <a:custGeom>
            <a:gdLst>
              <a:gd name="connsiteX0" fmla="*/ 2843964 w 2843964"/>
              <a:gd name="connsiteY0" fmla="*/ 0 h 5731457"/>
              <a:gd name="connsiteX1" fmla="*/ 2843964 w 2843964"/>
              <a:gd name="connsiteY1" fmla="*/ 5731457 h 5731457"/>
              <a:gd name="connsiteX2" fmla="*/ 2718794 w 2843964"/>
              <a:gd name="connsiteY2" fmla="*/ 5728292 h 5731457"/>
              <a:gd name="connsiteX3" fmla="*/ 0 w 2843964"/>
              <a:gd name="connsiteY3" fmla="*/ 2865728 h 5731457"/>
              <a:gd name="connsiteX4" fmla="*/ 2718794 w 2843964"/>
              <a:gd name="connsiteY4" fmla="*/ 3165 h 5731457"/>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43964" h="5731457">
                <a:moveTo>
                  <a:pt x="2843964" y="0"/>
                </a:moveTo>
                <a:lnTo>
                  <a:pt x="2843964" y="5731457"/>
                </a:lnTo>
                <a:lnTo>
                  <a:pt x="2718794" y="5728292"/>
                </a:lnTo>
                <a:cubicBezTo>
                  <a:pt x="1204331" y="5651523"/>
                  <a:pt x="0" y="4399269"/>
                  <a:pt x="0" y="2865728"/>
                </a:cubicBezTo>
                <a:cubicBezTo>
                  <a:pt x="0" y="1332187"/>
                  <a:pt x="1204331" y="79933"/>
                  <a:pt x="2718794" y="3165"/>
                </a:cubicBez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72" name="任意多边形: 形状 32"/>
          <p:cNvSpPr/>
          <p:nvPr userDrawn="1">
            <p:custDataLst>
              <p:tags r:id="rId2"/>
            </p:custDataLst>
          </p:nvPr>
        </p:nvSpPr>
        <p:spPr>
          <a:xfrm>
            <a:off x="1005522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33"/>
          <p:cNvSpPr/>
          <p:nvPr userDrawn="1">
            <p:custDataLst>
              <p:tags r:id="rId3"/>
            </p:custDataLst>
          </p:nvPr>
        </p:nvSpPr>
        <p:spPr>
          <a:xfrm>
            <a:off x="1027303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34"/>
          <p:cNvSpPr/>
          <p:nvPr userDrawn="1">
            <p:custDataLst>
              <p:tags r:id="rId4"/>
            </p:custDataLst>
          </p:nvPr>
        </p:nvSpPr>
        <p:spPr>
          <a:xfrm>
            <a:off x="1049020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35"/>
          <p:cNvSpPr/>
          <p:nvPr userDrawn="1">
            <p:custDataLst>
              <p:tags r:id="rId5"/>
            </p:custDataLst>
          </p:nvPr>
        </p:nvSpPr>
        <p:spPr>
          <a:xfrm>
            <a:off x="1070800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36"/>
          <p:cNvSpPr/>
          <p:nvPr userDrawn="1">
            <p:custDataLst>
              <p:tags r:id="rId6"/>
            </p:custDataLst>
          </p:nvPr>
        </p:nvSpPr>
        <p:spPr>
          <a:xfrm>
            <a:off x="1092517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37"/>
          <p:cNvSpPr/>
          <p:nvPr userDrawn="1">
            <p:custDataLst>
              <p:tags r:id="rId7"/>
            </p:custDataLst>
          </p:nvPr>
        </p:nvSpPr>
        <p:spPr>
          <a:xfrm>
            <a:off x="11142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6"/>
          <p:cNvSpPr/>
          <p:nvPr userDrawn="1">
            <p:custDataLst>
              <p:tags r:id="rId8"/>
            </p:custDataLst>
          </p:nvPr>
        </p:nvSpPr>
        <p:spPr>
          <a:xfrm>
            <a:off x="1005522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7"/>
          <p:cNvSpPr/>
          <p:nvPr userDrawn="1">
            <p:custDataLst>
              <p:tags r:id="rId9"/>
            </p:custDataLst>
          </p:nvPr>
        </p:nvSpPr>
        <p:spPr>
          <a:xfrm>
            <a:off x="1027303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28"/>
          <p:cNvSpPr/>
          <p:nvPr userDrawn="1">
            <p:custDataLst>
              <p:tags r:id="rId10"/>
            </p:custDataLst>
          </p:nvPr>
        </p:nvSpPr>
        <p:spPr>
          <a:xfrm>
            <a:off x="1049020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29"/>
          <p:cNvSpPr/>
          <p:nvPr userDrawn="1">
            <p:custDataLst>
              <p:tags r:id="rId11"/>
            </p:custDataLst>
          </p:nvPr>
        </p:nvSpPr>
        <p:spPr>
          <a:xfrm>
            <a:off x="1070800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0"/>
          <p:cNvSpPr/>
          <p:nvPr userDrawn="1">
            <p:custDataLst>
              <p:tags r:id="rId12"/>
            </p:custDataLst>
          </p:nvPr>
        </p:nvSpPr>
        <p:spPr>
          <a:xfrm>
            <a:off x="1092517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1"/>
          <p:cNvSpPr/>
          <p:nvPr userDrawn="1">
            <p:custDataLst>
              <p:tags r:id="rId13"/>
            </p:custDataLst>
          </p:nvPr>
        </p:nvSpPr>
        <p:spPr>
          <a:xfrm>
            <a:off x="11142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20"/>
          <p:cNvSpPr/>
          <p:nvPr userDrawn="1">
            <p:custDataLst>
              <p:tags r:id="rId14"/>
            </p:custDataLst>
          </p:nvPr>
        </p:nvSpPr>
        <p:spPr>
          <a:xfrm>
            <a:off x="1005522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21"/>
          <p:cNvSpPr/>
          <p:nvPr userDrawn="1">
            <p:custDataLst>
              <p:tags r:id="rId15"/>
            </p:custDataLst>
          </p:nvPr>
        </p:nvSpPr>
        <p:spPr>
          <a:xfrm>
            <a:off x="1027303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22"/>
          <p:cNvSpPr/>
          <p:nvPr userDrawn="1">
            <p:custDataLst>
              <p:tags r:id="rId16"/>
            </p:custDataLst>
          </p:nvPr>
        </p:nvSpPr>
        <p:spPr>
          <a:xfrm>
            <a:off x="1049020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23"/>
          <p:cNvSpPr/>
          <p:nvPr userDrawn="1">
            <p:custDataLst>
              <p:tags r:id="rId17"/>
            </p:custDataLst>
          </p:nvPr>
        </p:nvSpPr>
        <p:spPr>
          <a:xfrm>
            <a:off x="1070800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4"/>
          <p:cNvSpPr/>
          <p:nvPr userDrawn="1">
            <p:custDataLst>
              <p:tags r:id="rId18"/>
            </p:custDataLst>
          </p:nvPr>
        </p:nvSpPr>
        <p:spPr>
          <a:xfrm>
            <a:off x="1092517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25"/>
          <p:cNvSpPr/>
          <p:nvPr userDrawn="1">
            <p:custDataLst>
              <p:tags r:id="rId19"/>
            </p:custDataLst>
          </p:nvPr>
        </p:nvSpPr>
        <p:spPr>
          <a:xfrm>
            <a:off x="11142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14"/>
          <p:cNvSpPr/>
          <p:nvPr userDrawn="1">
            <p:custDataLst>
              <p:tags r:id="rId20"/>
            </p:custDataLst>
          </p:nvPr>
        </p:nvSpPr>
        <p:spPr>
          <a:xfrm>
            <a:off x="1005522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15"/>
          <p:cNvSpPr/>
          <p:nvPr userDrawn="1">
            <p:custDataLst>
              <p:tags r:id="rId21"/>
            </p:custDataLst>
          </p:nvPr>
        </p:nvSpPr>
        <p:spPr>
          <a:xfrm>
            <a:off x="1027303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16"/>
          <p:cNvSpPr/>
          <p:nvPr userDrawn="1">
            <p:custDataLst>
              <p:tags r:id="rId22"/>
            </p:custDataLst>
          </p:nvPr>
        </p:nvSpPr>
        <p:spPr>
          <a:xfrm>
            <a:off x="1049020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17"/>
          <p:cNvSpPr/>
          <p:nvPr userDrawn="1">
            <p:custDataLst>
              <p:tags r:id="rId23"/>
            </p:custDataLst>
          </p:nvPr>
        </p:nvSpPr>
        <p:spPr>
          <a:xfrm>
            <a:off x="1070800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18"/>
          <p:cNvSpPr/>
          <p:nvPr userDrawn="1">
            <p:custDataLst>
              <p:tags r:id="rId24"/>
            </p:custDataLst>
          </p:nvPr>
        </p:nvSpPr>
        <p:spPr>
          <a:xfrm>
            <a:off x="1092517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19"/>
          <p:cNvSpPr/>
          <p:nvPr userDrawn="1">
            <p:custDataLst>
              <p:tags r:id="rId25"/>
            </p:custDataLst>
          </p:nvPr>
        </p:nvSpPr>
        <p:spPr>
          <a:xfrm>
            <a:off x="11142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1"/>
          <p:cNvSpPr/>
          <p:nvPr userDrawn="1">
            <p:custDataLst>
              <p:tags r:id="rId26"/>
            </p:custDataLst>
          </p:nvPr>
        </p:nvSpPr>
        <p:spPr>
          <a:xfrm>
            <a:off x="206375" y="5969564"/>
            <a:ext cx="1343382" cy="889071"/>
          </a:xfrm>
          <a:custGeom>
            <a:cxnLst>
              <a:cxn ang="3">
                <a:pos x="hc" y="t"/>
              </a:cxn>
              <a:cxn ang="cd2">
                <a:pos x="l" y="vc"/>
              </a:cxn>
              <a:cxn ang="cd4">
                <a:pos x="hc" y="b"/>
              </a:cxn>
              <a:cxn ang="0">
                <a:pos x="r" y="vc"/>
              </a:cxn>
            </a:cxnLst>
            <a:rect l="l" t="t" r="r" b="b"/>
            <a:pathLst>
              <a:path w="2116" h="1400">
                <a:moveTo>
                  <a:pt x="1058" y="0"/>
                </a:moveTo>
                <a:cubicBezTo>
                  <a:pt x="1570" y="0"/>
                  <a:pt x="1997" y="368"/>
                  <a:pt x="2096" y="857"/>
                </a:cubicBezTo>
                <a:lnTo>
                  <a:pt x="2116" y="1053"/>
                </a:lnTo>
                <a:lnTo>
                  <a:pt x="1762" y="1053"/>
                </a:lnTo>
                <a:lnTo>
                  <a:pt x="1762" y="1400"/>
                </a:lnTo>
                <a:lnTo>
                  <a:pt x="0" y="1400"/>
                </a:lnTo>
                <a:lnTo>
                  <a:pt x="0" y="1053"/>
                </a:lnTo>
                <a:lnTo>
                  <a:pt x="0" y="1053"/>
                </a:lnTo>
                <a:lnTo>
                  <a:pt x="20" y="857"/>
                </a:lnTo>
                <a:cubicBezTo>
                  <a:pt x="119" y="368"/>
                  <a:pt x="546" y="0"/>
                  <a:pt x="1058" y="0"/>
                </a:cubicBezTo>
                <a:close/>
              </a:path>
            </a:pathLst>
          </a:cu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9" name="直接连接符 39"/>
          <p:cNvCxnSpPr/>
          <p:nvPr userDrawn="1">
            <p:custDataLst>
              <p:tags r:id="rId27"/>
            </p:custDataLst>
          </p:nvPr>
        </p:nvCxnSpPr>
        <p:spPr>
          <a:xfrm>
            <a:off x="1549757" y="6527800"/>
            <a:ext cx="857214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22" name="任意多边形: 形状 40"/>
          <p:cNvSpPr/>
          <p:nvPr userDrawn="1">
            <p:custDataLst>
              <p:tags r:id="rId28"/>
            </p:custDataLst>
          </p:nvPr>
        </p:nvSpPr>
        <p:spPr>
          <a:xfrm>
            <a:off x="1075734" y="642656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标题 1"/>
          <p:cNvSpPr>
            <a:spLocks noGrp="1"/>
          </p:cNvSpPr>
          <p:nvPr>
            <p:ph type="title"/>
            <p:custDataLst>
              <p:tags r:id="rId29"/>
            </p:custDataLst>
          </p:nvPr>
        </p:nvSpPr>
        <p:spPr>
          <a:xfrm>
            <a:off x="1581138" y="700668"/>
            <a:ext cx="6603643" cy="4992039"/>
          </a:xfrm>
        </p:spPr>
        <p:txBody>
          <a:bodyPr anchor="ctr">
            <a:normAutofit/>
          </a:bodyPr>
          <a:lstStyle>
            <a:lvl1pPr algn="l">
              <a:defRPr sz="6000"/>
            </a:lvl1pPr>
          </a:lstStyle>
          <a:p>
            <a:r>
              <a:rPr lang="zh-CN" altLang="en-US"/>
              <a:t>单击此处编辑母版标题样式</a:t>
            </a:r>
            <a:endParaRPr lang="zh-CN" altLang="en-US"/>
          </a:p>
        </p:txBody>
      </p:sp>
      <p:sp>
        <p:nvSpPr>
          <p:cNvPr id="1048926" name="日期占位符 3"/>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928" name="页脚占位符 4"/>
          <p:cNvSpPr>
            <a:spLocks noGrp="1"/>
          </p:cNvSpPr>
          <p:nvPr>
            <p:ph type="ftr" sz="quarter" idx="11"/>
            <p:custDataLst>
              <p:tags r:id="rId31"/>
            </p:custDataLst>
          </p:nvPr>
        </p:nvSpPr>
        <p:spPr/>
        <p:txBody>
          <a:bodyPr/>
          <a:lstStyle/>
          <a:p>
            <a:endParaRPr lang="zh-CN" altLang="en-US"/>
          </a:p>
        </p:txBody>
      </p:sp>
      <p:sp>
        <p:nvSpPr>
          <p:cNvPr id="1048930" name="灯片编号占位符 5"/>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
        <p:nvSpPr>
          <p:cNvPr id="1048932" name="文本占位符 7"/>
          <p:cNvSpPr>
            <a:spLocks noGrp="1"/>
          </p:cNvSpPr>
          <p:nvPr>
            <p:ph type="body" sz="quarter" idx="13" hasCustomPrompt="1"/>
            <p:custDataLst>
              <p:tags r:id="rId33"/>
            </p:custDataLst>
          </p:nvPr>
        </p:nvSpPr>
        <p:spPr>
          <a:xfrm>
            <a:off x="10270349" y="2560320"/>
            <a:ext cx="1632479" cy="1869606"/>
          </a:xfrm>
        </p:spPr>
        <p:txBody>
          <a:bodyPr anchor="ctr">
            <a:noAutofit/>
          </a:bodyPr>
          <a:lstStyle>
            <a:lvl1pPr marL="0" indent="0" algn="ctr">
              <a:buNone/>
              <a:defRPr sz="7200" b="1">
                <a:solidFill>
                  <a:schemeClr val="bg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93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3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3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4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942" name="页脚占位符 5"/>
          <p:cNvSpPr>
            <a:spLocks noGrp="1"/>
          </p:cNvSpPr>
          <p:nvPr>
            <p:ph type="ftr" sz="quarter" idx="11"/>
            <p:custDataLst>
              <p:tags r:id="rId5"/>
            </p:custDataLst>
          </p:nvPr>
        </p:nvSpPr>
        <p:spPr/>
        <p:txBody>
          <a:bodyPr/>
          <a:lstStyle/>
          <a:p>
            <a:endParaRPr lang="zh-CN" altLang="en-US"/>
          </a:p>
        </p:txBody>
      </p:sp>
      <p:sp>
        <p:nvSpPr>
          <p:cNvPr id="104894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94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4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958" name="页脚占位符 7"/>
          <p:cNvSpPr>
            <a:spLocks noGrp="1"/>
          </p:cNvSpPr>
          <p:nvPr>
            <p:ph type="ftr" sz="quarter" idx="11"/>
            <p:custDataLst>
              <p:tags r:id="rId7"/>
            </p:custDataLst>
          </p:nvPr>
        </p:nvSpPr>
        <p:spPr/>
        <p:txBody>
          <a:bodyPr/>
          <a:lstStyle/>
          <a:p>
            <a:endParaRPr lang="zh-CN" altLang="en-US"/>
          </a:p>
        </p:txBody>
      </p:sp>
      <p:sp>
        <p:nvSpPr>
          <p:cNvPr id="104896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96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96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66" name="页脚占位符 3"/>
          <p:cNvSpPr>
            <a:spLocks noGrp="1"/>
          </p:cNvSpPr>
          <p:nvPr>
            <p:ph type="ftr" sz="quarter" idx="11"/>
            <p:custDataLst>
              <p:tags r:id="rId3"/>
            </p:custDataLst>
          </p:nvPr>
        </p:nvSpPr>
        <p:spPr/>
        <p:txBody>
          <a:bodyPr/>
          <a:lstStyle/>
          <a:p>
            <a:endParaRPr lang="zh-CN" altLang="en-US"/>
          </a:p>
        </p:txBody>
      </p:sp>
      <p:sp>
        <p:nvSpPr>
          <p:cNvPr id="104896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97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972" name="页脚占位符 2"/>
          <p:cNvSpPr>
            <a:spLocks noGrp="1"/>
          </p:cNvSpPr>
          <p:nvPr>
            <p:ph type="ftr" sz="quarter" idx="11"/>
            <p:custDataLst>
              <p:tags r:id="rId2"/>
            </p:custDataLst>
          </p:nvPr>
        </p:nvSpPr>
        <p:spPr/>
        <p:txBody>
          <a:bodyPr/>
          <a:lstStyle/>
          <a:p>
            <a:endParaRPr lang="zh-CN" altLang="en-US"/>
          </a:p>
        </p:txBody>
      </p:sp>
      <p:sp>
        <p:nvSpPr>
          <p:cNvPr id="104897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97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7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80" name="页脚占位符 4"/>
          <p:cNvSpPr>
            <a:spLocks noGrp="1"/>
          </p:cNvSpPr>
          <p:nvPr>
            <p:ph type="ftr" sz="quarter" idx="11"/>
            <p:custDataLst>
              <p:tags r:id="rId3"/>
            </p:custDataLst>
          </p:nvPr>
        </p:nvSpPr>
        <p:spPr/>
        <p:txBody>
          <a:bodyPr/>
          <a:lstStyle/>
          <a:p>
            <a:endParaRPr lang="zh-CN" altLang="en-US"/>
          </a:p>
        </p:txBody>
      </p:sp>
      <p:sp>
        <p:nvSpPr>
          <p:cNvPr id="104898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98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98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98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990" name="页脚占位符 7"/>
          <p:cNvSpPr>
            <a:spLocks noGrp="1"/>
          </p:cNvSpPr>
          <p:nvPr>
            <p:ph type="ftr" sz="quarter" idx="11"/>
            <p:custDataLst>
              <p:tags r:id="rId4"/>
            </p:custDataLst>
          </p:nvPr>
        </p:nvSpPr>
        <p:spPr/>
        <p:txBody>
          <a:bodyPr/>
          <a:lstStyle/>
          <a:p>
            <a:endParaRPr lang="zh-CN" altLang="en-US"/>
          </a:p>
        </p:txBody>
      </p:sp>
      <p:sp>
        <p:nvSpPr>
          <p:cNvPr id="104899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5"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41"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94" name="任意多边形: 形状 10"/>
          <p:cNvSpPr/>
          <p:nvPr userDrawn="1">
            <p:custDataLst>
              <p:tags r:id="rId4"/>
            </p:custDataLst>
          </p:nvPr>
        </p:nvSpPr>
        <p:spPr>
          <a:xfrm>
            <a:off x="9845675" y="5245735"/>
            <a:ext cx="1585595" cy="160718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6" name="任意多边形: 形状 11"/>
          <p:cNvSpPr/>
          <p:nvPr userDrawn="1">
            <p:custDataLst>
              <p:tags r:id="rId5"/>
            </p:custDataLst>
          </p:nvPr>
        </p:nvSpPr>
        <p:spPr>
          <a:xfrm flipH="1">
            <a:off x="11099800" y="1419860"/>
            <a:ext cx="1092200" cy="218376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任意多边形: 形状 14"/>
          <p:cNvSpPr/>
          <p:nvPr userDrawn="1">
            <p:custDataLst>
              <p:tags r:id="rId6"/>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0" name="任意多边形: 形状 15"/>
          <p:cNvSpPr/>
          <p:nvPr userDrawn="1">
            <p:custDataLst>
              <p:tags r:id="rId7"/>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2" name="任意多边形: 形状 16"/>
          <p:cNvSpPr/>
          <p:nvPr userDrawn="1">
            <p:custDataLst>
              <p:tags r:id="rId8"/>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4" name="任意多边形: 形状 18"/>
          <p:cNvSpPr/>
          <p:nvPr userDrawn="1">
            <p:custDataLst>
              <p:tags r:id="rId9"/>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6" name="任意多边形: 形状 20"/>
          <p:cNvSpPr/>
          <p:nvPr userDrawn="1">
            <p:custDataLst>
              <p:tags r:id="rId10"/>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8" name="任意多边形: 形状 21"/>
          <p:cNvSpPr/>
          <p:nvPr userDrawn="1">
            <p:custDataLst>
              <p:tags r:id="rId11"/>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0" name="任意多边形: 形状 22"/>
          <p:cNvSpPr/>
          <p:nvPr userDrawn="1">
            <p:custDataLst>
              <p:tags r:id="rId12"/>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2" name="任意多边形: 形状 24"/>
          <p:cNvSpPr/>
          <p:nvPr userDrawn="1">
            <p:custDataLst>
              <p:tags r:id="rId13"/>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4" name="任意多边形: 形状 25"/>
          <p:cNvSpPr/>
          <p:nvPr userDrawn="1">
            <p:custDataLst>
              <p:tags r:id="rId14"/>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6" name="任意多边形: 形状 26"/>
          <p:cNvSpPr/>
          <p:nvPr userDrawn="1">
            <p:custDataLst>
              <p:tags r:id="rId15"/>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8" name="任意多边形: 形状 27"/>
          <p:cNvSpPr/>
          <p:nvPr userDrawn="1">
            <p:custDataLst>
              <p:tags r:id="rId16"/>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0" name="任意多边形: 形状 28"/>
          <p:cNvSpPr/>
          <p:nvPr userDrawn="1">
            <p:custDataLst>
              <p:tags r:id="rId17"/>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2" name="任意多边形: 形状 29"/>
          <p:cNvSpPr/>
          <p:nvPr userDrawn="1">
            <p:custDataLst>
              <p:tags r:id="rId18"/>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4" name="任意多边形: 形状 30"/>
          <p:cNvSpPr/>
          <p:nvPr userDrawn="1">
            <p:custDataLst>
              <p:tags r:id="rId19"/>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6" name="任意多边形: 形状 31"/>
          <p:cNvSpPr/>
          <p:nvPr userDrawn="1">
            <p:custDataLst>
              <p:tags r:id="rId20"/>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8" name="任意多边形: 形状 32"/>
          <p:cNvSpPr/>
          <p:nvPr userDrawn="1">
            <p:custDataLst>
              <p:tags r:id="rId21"/>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0" name="任意多边形: 形状 33"/>
          <p:cNvSpPr/>
          <p:nvPr userDrawn="1">
            <p:custDataLst>
              <p:tags r:id="rId22"/>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2" name="任意多边形: 形状 34"/>
          <p:cNvSpPr/>
          <p:nvPr userDrawn="1">
            <p:custDataLst>
              <p:tags r:id="rId23"/>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4" name="任意多边形: 形状 35"/>
          <p:cNvSpPr/>
          <p:nvPr userDrawn="1">
            <p:custDataLst>
              <p:tags r:id="rId24"/>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6" name="任意多边形: 形状 36"/>
          <p:cNvSpPr/>
          <p:nvPr userDrawn="1">
            <p:custDataLst>
              <p:tags r:id="rId25"/>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8" name="任意多边形: 形状 37"/>
          <p:cNvSpPr/>
          <p:nvPr userDrawn="1">
            <p:custDataLst>
              <p:tags r:id="rId26"/>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0" name="任意多边形: 形状 38"/>
          <p:cNvSpPr/>
          <p:nvPr userDrawn="1">
            <p:custDataLst>
              <p:tags r:id="rId27"/>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2" name="任意多边形: 形状 39"/>
          <p:cNvSpPr/>
          <p:nvPr userDrawn="1">
            <p:custDataLst>
              <p:tags r:id="rId28"/>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4" name="任意多边形: 形状 40"/>
          <p:cNvSpPr/>
          <p:nvPr userDrawn="1">
            <p:custDataLst>
              <p:tags r:id="rId29"/>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6" name="任意多边形: 形状 41"/>
          <p:cNvSpPr/>
          <p:nvPr userDrawn="1">
            <p:custDataLst>
              <p:tags r:id="rId30"/>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43" name="直接连接符 43"/>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9048" name="任意多边形: 形状 44"/>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标题 1"/>
          <p:cNvSpPr>
            <a:spLocks noGrp="1"/>
          </p:cNvSpPr>
          <p:nvPr>
            <p:ph type="ctrTitle"/>
            <p:custDataLst>
              <p:tags r:id="rId33"/>
            </p:custDataLst>
          </p:nvPr>
        </p:nvSpPr>
        <p:spPr>
          <a:xfrm>
            <a:off x="2225242" y="1100447"/>
            <a:ext cx="7756958" cy="2763596"/>
          </a:xfrm>
        </p:spPr>
        <p:txBody>
          <a:bodyPr anchor="b">
            <a:normAutofit/>
          </a:bodyPr>
          <a:lstStyle>
            <a:lvl1pPr algn="ctr">
              <a:lnSpc>
                <a:spcPct val="100000"/>
              </a:lnSpc>
              <a:defRPr sz="6600"/>
            </a:lvl1pPr>
          </a:lstStyle>
          <a:p>
            <a:r>
              <a:rPr lang="zh-CN" altLang="en-US"/>
              <a:t>单击此处编辑母版标题样式</a:t>
            </a:r>
            <a:endParaRPr lang="zh-CN" altLang="en-US"/>
          </a:p>
        </p:txBody>
      </p:sp>
      <p:sp>
        <p:nvSpPr>
          <p:cNvPr id="1049052" name="日期占位符 3"/>
          <p:cNvSpPr>
            <a:spLocks noGrp="1"/>
          </p:cNvSpPr>
          <p:nvPr>
            <p:ph type="dt" sz="half" idx="10"/>
            <p:custDataLst>
              <p:tags r:id="rId34"/>
            </p:custDataLst>
          </p:nvPr>
        </p:nvSpPr>
        <p:spPr/>
        <p:txBody>
          <a:bodyPr/>
          <a:lstStyle/>
          <a:p>
            <a:fld id="{5592522B-0F24-4480-B9DD-A9474A6880D6}" type="datetimeFigureOut">
              <a:rPr lang="zh-CN" altLang="en-US" smtClean="0"/>
              <a:t/>
            </a:fld>
            <a:endParaRPr lang="zh-CN" altLang="en-US"/>
          </a:p>
        </p:txBody>
      </p:sp>
      <p:sp>
        <p:nvSpPr>
          <p:cNvPr id="1049054" name="页脚占位符 4"/>
          <p:cNvSpPr>
            <a:spLocks noGrp="1"/>
          </p:cNvSpPr>
          <p:nvPr>
            <p:ph type="ftr" sz="quarter" idx="11"/>
            <p:custDataLst>
              <p:tags r:id="rId35"/>
            </p:custDataLst>
          </p:nvPr>
        </p:nvSpPr>
        <p:spPr/>
        <p:txBody>
          <a:bodyPr/>
          <a:lstStyle/>
          <a:p>
            <a:endParaRPr lang="zh-CN" altLang="en-US"/>
          </a:p>
        </p:txBody>
      </p:sp>
      <p:sp>
        <p:nvSpPr>
          <p:cNvPr id="1049056" name="灯片编号占位符 5"/>
          <p:cNvSpPr>
            <a:spLocks noGrp="1"/>
          </p:cNvSpPr>
          <p:nvPr>
            <p:ph type="sldNum" sz="quarter" idx="12"/>
            <p:custDataLst>
              <p:tags r:id="rId3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058" name="文本占位符 9"/>
          <p:cNvSpPr>
            <a:spLocks noGrp="1"/>
          </p:cNvSpPr>
          <p:nvPr>
            <p:ph type="body" sz="quarter" idx="18" hasCustomPrompt="1"/>
            <p:custDataLst>
              <p:tags r:id="rId37"/>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9060" name="文本占位符 23"/>
          <p:cNvSpPr>
            <a:spLocks noGrp="1"/>
          </p:cNvSpPr>
          <p:nvPr>
            <p:ph type="body" sz="quarter" idx="19" hasCustomPrompt="1"/>
            <p:custDataLst>
              <p:tags r:id="rId38"/>
            </p:custDataLst>
          </p:nvPr>
        </p:nvSpPr>
        <p:spPr>
          <a:xfrm>
            <a:off x="4781641" y="4205797"/>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slideLayout" Target="../slideLayouts/slideLayout13.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8"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3"/>
          <p:cNvCxnSpPr/>
          <p:nvPr userDrawn="1">
            <p:custDataLst>
              <p:tags r:id="rId17"/>
            </p:custDataLst>
          </p:nvPr>
        </p:nvCxnSpPr>
        <p:spPr>
          <a:xfrm>
            <a:off x="818147" y="1123697"/>
            <a:ext cx="1053565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68" name="任意多边形: 形状 14"/>
          <p:cNvSpPr/>
          <p:nvPr userDrawn="1">
            <p:custDataLst>
              <p:tags r:id="rId18"/>
            </p:custDataLst>
          </p:nvPr>
        </p:nvSpPr>
        <p:spPr>
          <a:xfrm>
            <a:off x="206549" y="6189274"/>
            <a:ext cx="1343208" cy="668726"/>
          </a:xfrm>
          <a:custGeom>
            <a:gdLst>
              <a:gd name="connsiteX0" fmla="*/ 671605 w 1343208"/>
              <a:gd name="connsiteY0" fmla="*/ 0 h 668726"/>
              <a:gd name="connsiteX1" fmla="*/ 1330834 w 1343208"/>
              <a:gd name="connsiteY1" fmla="*/ 544421 h 668726"/>
              <a:gd name="connsiteX2" fmla="*/ 1343208 w 1343208"/>
              <a:gd name="connsiteY2" fmla="*/ 668726 h 668726"/>
              <a:gd name="connsiteX3" fmla="*/ 0 w 1343208"/>
              <a:gd name="connsiteY3" fmla="*/ 668726 h 668726"/>
              <a:gd name="connsiteX4" fmla="*/ 12374 w 1343208"/>
              <a:gd name="connsiteY4" fmla="*/ 544421 h 668726"/>
              <a:gd name="connsiteX5" fmla="*/ 671605 w 1343208"/>
              <a:gd name="connsiteY5" fmla="*/ 0 h 668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3208" h="668726">
                <a:moveTo>
                  <a:pt x="671605" y="0"/>
                </a:moveTo>
                <a:cubicBezTo>
                  <a:pt x="996697" y="0"/>
                  <a:pt x="1268070" y="233786"/>
                  <a:pt x="1330834" y="544421"/>
                </a:cubicBezTo>
                <a:lnTo>
                  <a:pt x="1343208" y="668726"/>
                </a:lnTo>
                <a:lnTo>
                  <a:pt x="0" y="668726"/>
                </a:lnTo>
                <a:lnTo>
                  <a:pt x="12374" y="544421"/>
                </a:lnTo>
                <a:cubicBezTo>
                  <a:pt x="75138" y="233786"/>
                  <a:pt x="346512" y="0"/>
                  <a:pt x="671605" y="0"/>
                </a:cubicBezTo>
                <a:close/>
              </a:path>
            </a:pathLst>
          </a:custGeom>
          <a:solidFill>
            <a:schemeClr val="accent1"/>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1" name="直接连接符 15"/>
          <p:cNvCxnSpPr/>
          <p:nvPr userDrawn="1">
            <p:custDataLst>
              <p:tags r:id="rId19"/>
            </p:custDataLst>
          </p:nvPr>
        </p:nvCxnSpPr>
        <p:spPr>
          <a:xfrm>
            <a:off x="1549757" y="6527800"/>
            <a:ext cx="9013825"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0" name="任意多边形: 形状 16"/>
          <p:cNvSpPr/>
          <p:nvPr userDrawn="1">
            <p:custDataLst>
              <p:tags r:id="rId20"/>
            </p:custDataLst>
          </p:nvPr>
        </p:nvSpPr>
        <p:spPr>
          <a:xfrm>
            <a:off x="1075734" y="6425363"/>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任意多边形: 形状 17"/>
          <p:cNvSpPr/>
          <p:nvPr userDrawn="1">
            <p:custDataLst>
              <p:tags r:id="rId21"/>
            </p:custDataLst>
          </p:nvPr>
        </p:nvSpPr>
        <p:spPr>
          <a:xfrm>
            <a:off x="10319385" y="6057265"/>
            <a:ext cx="1872615" cy="800735"/>
          </a:xfrm>
          <a:custGeom>
            <a:gdLst>
              <a:gd name="connsiteX0" fmla="*/ 1267016 w 2192479"/>
              <a:gd name="connsiteY0" fmla="*/ 0 h 936989"/>
              <a:gd name="connsiteX1" fmla="*/ 2109873 w 2192479"/>
              <a:gd name="connsiteY1" fmla="*/ 302578 h 936989"/>
              <a:gd name="connsiteX2" fmla="*/ 2192479 w 2192479"/>
              <a:gd name="connsiteY2" fmla="*/ 377655 h 936989"/>
              <a:gd name="connsiteX3" fmla="*/ 2192479 w 2192479"/>
              <a:gd name="connsiteY3" fmla="*/ 936989 h 936989"/>
              <a:gd name="connsiteX4" fmla="*/ 0 w 2192479"/>
              <a:gd name="connsiteY4" fmla="*/ 936989 h 936989"/>
              <a:gd name="connsiteX5" fmla="*/ 1534 w 2192479"/>
              <a:gd name="connsiteY5" fmla="*/ 931024 h 936989"/>
              <a:gd name="connsiteX6" fmla="*/ 1267016 w 2192479"/>
              <a:gd name="connsiteY6" fmla="*/ 0 h 9369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2479" h="936989">
                <a:moveTo>
                  <a:pt x="1267016" y="0"/>
                </a:moveTo>
                <a:cubicBezTo>
                  <a:pt x="1587182" y="0"/>
                  <a:pt x="1880826" y="113551"/>
                  <a:pt x="2109873" y="302578"/>
                </a:cubicBezTo>
                <a:lnTo>
                  <a:pt x="2192479" y="377655"/>
                </a:lnTo>
                <a:lnTo>
                  <a:pt x="2192479" y="936989"/>
                </a:lnTo>
                <a:lnTo>
                  <a:pt x="0" y="936989"/>
                </a:lnTo>
                <a:lnTo>
                  <a:pt x="1534" y="931024"/>
                </a:lnTo>
                <a:cubicBezTo>
                  <a:pt x="169301" y="391636"/>
                  <a:pt x="672423" y="0"/>
                  <a:pt x="1267016" y="0"/>
                </a:cubicBezTo>
                <a:close/>
              </a:path>
            </a:pathLst>
          </a:cu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175" r:id="rId2"/>
    <p:sldLayoutId id="2147489176" r:id="rId3"/>
    <p:sldLayoutId id="2147489177" r:id="rId4"/>
    <p:sldLayoutId id="2147489178" r:id="rId5"/>
    <p:sldLayoutId id="2147489179" r:id="rId6"/>
    <p:sldLayoutId id="2147489180" r:id="rId7"/>
    <p:sldLayoutId id="2147489181" r:id="rId8"/>
    <p:sldLayoutId id="2147489182" r:id="rId9"/>
    <p:sldLayoutId id="2147489183" r:id="rId10"/>
    <p:sldLayoutId id="2147489184" r:id="rId11"/>
  </p:sldLayoutIdLst>
  <p:transition/>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tags" Target="../tags/tag249.xml" /><Relationship Id="rId13" Type="http://schemas.openxmlformats.org/officeDocument/2006/relationships/tags" Target="../tags/tag250.xml" /><Relationship Id="rId14" Type="http://schemas.openxmlformats.org/officeDocument/2006/relationships/tags" Target="../tags/tag251.xml" /><Relationship Id="rId15" Type="http://schemas.openxmlformats.org/officeDocument/2006/relationships/tags" Target="../tags/tag252.xml" /><Relationship Id="rId16" Type="http://schemas.openxmlformats.org/officeDocument/2006/relationships/tags" Target="../tags/tag253.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tags" Target="../tags/tag24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tags" Target="../tags/tag268.xml" /><Relationship Id="rId13" Type="http://schemas.openxmlformats.org/officeDocument/2006/relationships/tags" Target="../tags/tag269.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0.xml" /><Relationship Id="rId3" Type="http://schemas.openxmlformats.org/officeDocument/2006/relationships/tags" Target="../tags/tag271.xml" /><Relationship Id="rId4" Type="http://schemas.openxmlformats.org/officeDocument/2006/relationships/tags" Target="../tags/tag27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1.xml" /><Relationship Id="rId11" Type="http://schemas.openxmlformats.org/officeDocument/2006/relationships/tags" Target="../tags/tag282.xml" /><Relationship Id="rId12" Type="http://schemas.openxmlformats.org/officeDocument/2006/relationships/tags" Target="../tags/tag283.xml" /><Relationship Id="rId13" Type="http://schemas.openxmlformats.org/officeDocument/2006/relationships/tags" Target="../tags/tag284.xml" /><Relationship Id="rId14" Type="http://schemas.openxmlformats.org/officeDocument/2006/relationships/tags" Target="../tags/tag285.xml" /><Relationship Id="rId15" Type="http://schemas.openxmlformats.org/officeDocument/2006/relationships/tags" Target="../tags/tag286.xml" /><Relationship Id="rId16" Type="http://schemas.openxmlformats.org/officeDocument/2006/relationships/tags" Target="../tags/tag287.xml" /><Relationship Id="rId17" Type="http://schemas.openxmlformats.org/officeDocument/2006/relationships/tags" Target="../tags/tag288.xml" /><Relationship Id="rId2" Type="http://schemas.openxmlformats.org/officeDocument/2006/relationships/tags" Target="../tags/tag273.xml"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tags" Target="../tags/tag278.xml" /><Relationship Id="rId8" Type="http://schemas.openxmlformats.org/officeDocument/2006/relationships/tags" Target="../tags/tag279.xml" /><Relationship Id="rId9" Type="http://schemas.openxmlformats.org/officeDocument/2006/relationships/tags" Target="../tags/tag28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2" Type="http://schemas.openxmlformats.org/officeDocument/2006/relationships/tags" Target="../tags/tag289.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tags" Target="../tags/tag294.xml" /><Relationship Id="rId8" Type="http://schemas.openxmlformats.org/officeDocument/2006/relationships/tags" Target="../tags/tag295.xml" /><Relationship Id="rId9" Type="http://schemas.openxmlformats.org/officeDocument/2006/relationships/tags" Target="../tags/tag29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9.xml" /><Relationship Id="rId11" Type="http://schemas.openxmlformats.org/officeDocument/2006/relationships/tags" Target="../tags/tag310.xml" /><Relationship Id="rId12" Type="http://schemas.openxmlformats.org/officeDocument/2006/relationships/tags" Target="../tags/tag311.xml" /><Relationship Id="rId13" Type="http://schemas.openxmlformats.org/officeDocument/2006/relationships/tags" Target="../tags/tag312.xml" /><Relationship Id="rId14" Type="http://schemas.openxmlformats.org/officeDocument/2006/relationships/tags" Target="../tags/tag313.xml" /><Relationship Id="rId15" Type="http://schemas.openxmlformats.org/officeDocument/2006/relationships/tags" Target="../tags/tag314.xml" /><Relationship Id="rId16" Type="http://schemas.openxmlformats.org/officeDocument/2006/relationships/tags" Target="../tags/tag315.xml" /><Relationship Id="rId17" Type="http://schemas.openxmlformats.org/officeDocument/2006/relationships/tags" Target="../tags/tag316.xml" /><Relationship Id="rId18" Type="http://schemas.openxmlformats.org/officeDocument/2006/relationships/tags" Target="../tags/tag317.xml" /><Relationship Id="rId19" Type="http://schemas.openxmlformats.org/officeDocument/2006/relationships/tags" Target="../tags/tag318.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tags" Target="../tags/tag307.xml" /><Relationship Id="rId9" Type="http://schemas.openxmlformats.org/officeDocument/2006/relationships/tags" Target="../tags/tag30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19.xml" /><Relationship Id="rId3" Type="http://schemas.openxmlformats.org/officeDocument/2006/relationships/tags" Target="../tags/tag320.xml" /><Relationship Id="rId4" Type="http://schemas.openxmlformats.org/officeDocument/2006/relationships/tags" Target="../tags/tag3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63135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838200" y="1656000"/>
            <a:ext cx="10515600" cy="1800000"/>
          </a:xfrm>
        </p:spPr>
        <p:txBody>
          <a:bodyPr/>
          <a:lstStyle/>
          <a:p>
            <a:r>
              <a:rPr lang="zh-CN" altLang="en-US"/>
              <a:t>滑轮</a:t>
            </a:r>
            <a:endParaRPr lang="zh-CN" altLang="en-US"/>
          </a:p>
        </p:txBody>
      </p:sp>
      <p:sp>
        <p:nvSpPr>
          <p:cNvPr id="1048650" name="副标题"/>
          <p:cNvSpPr>
            <a:spLocks noGrp="1"/>
          </p:cNvSpPr>
          <p:nvPr>
            <p:ph type="subTitle" idx="1"/>
            <p:custDataLst>
              <p:tags r:id="rId4"/>
            </p:custDataLst>
          </p:nvPr>
        </p:nvSpPr>
        <p:spPr>
          <a:xfrm>
            <a:off x="838200" y="3600000"/>
            <a:ext cx="10515600" cy="972000"/>
          </a:xfrm>
        </p:spPr>
        <p:txBody>
          <a:bodyPr/>
          <a:lstStyle/>
          <a:p>
            <a:r>
              <a:rPr lang="en-US" altLang="zh-CN" err="1"/>
              <a:t>,    </a:t>
            </a:r>
            <a:endParaRPr lang="zh-CN" altLang="en-US"/>
          </a:p>
        </p:txBody>
      </p:sp>
      <p:sp>
        <p:nvSpPr>
          <p:cNvPr id="1048652" name="公司名"/>
          <p:cNvSpPr>
            <a:spLocks noGrp="1"/>
          </p:cNvSpPr>
          <p:nvPr>
            <p:ph type="body" sz="quarter" idx="4294967295"/>
            <p:custDataLst>
              <p:tags r:id="rId5"/>
            </p:custDataLst>
          </p:nvPr>
        </p:nvSpPr>
        <p:spPr>
          <a:xfrm>
            <a:off x="533083" y="330200"/>
            <a:ext cx="1432877" cy="503238"/>
          </a:xfrm>
        </p:spPr>
        <p:txBody>
          <a:bodyPr anchor="ctr">
            <a:normAutofit/>
          </a:bodyPr>
          <a:lstStyle/>
          <a:p>
            <a:pPr marL="0" indent="0">
              <a:buNone/>
            </a:pPr>
            <a:r>
              <a:rPr lang="en-US" altLang="zh-CN" sz="1200" b="1"/>
              <a:t>YOUR  LOGO</a:t>
            </a:r>
            <a:endParaRPr lang="zh-CN" altLang="en-US" sz="1200" b="1"/>
          </a:p>
        </p:txBody>
      </p:sp>
      <p:sp>
        <p:nvSpPr>
          <p:cNvPr id="1048654" name="日期时间"/>
          <p:cNvSpPr>
            <a:spLocks noGrp="1"/>
          </p:cNvSpPr>
          <p:nvPr>
            <p:ph type="body" sz="quarter" idx="4294967295"/>
            <p:custDataLst>
              <p:tags r:id="rId6"/>
            </p:custDataLst>
          </p:nvPr>
        </p:nvSpPr>
        <p:spPr>
          <a:xfrm>
            <a:off x="8867500" y="331469"/>
            <a:ext cx="2880000" cy="504000"/>
          </a:xfrm>
        </p:spPr>
        <p:txBody>
          <a:bodyPr anchor="ctr">
            <a:normAutofit/>
          </a:bodyPr>
          <a:lstStyle/>
          <a:p>
            <a:pPr marL="0" indent="0" algn="r">
              <a:buNone/>
            </a:pPr>
            <a:r>
              <a:rPr lang="en-US" altLang="zh-CN" sz="1200" b="1">
                <a:solidFill>
                  <a:schemeClr val="accent6"/>
                </a:solidFill>
              </a:rPr>
              <a:t>20XX.XX.XX</a:t>
            </a:r>
            <a:endParaRPr lang="en-US" altLang="zh-CN" sz="1200" b="1">
              <a:solidFill>
                <a:schemeClr val="accent6"/>
              </a:solidFill>
            </a:endParaRPr>
          </a:p>
        </p:txBody>
      </p:sp>
      <p:sp>
        <p:nvSpPr>
          <p:cNvPr id="1048656" name="署名"/>
          <p:cNvSpPr>
            <a:spLocks noGrp="1"/>
          </p:cNvSpPr>
          <p:nvPr>
            <p:ph type="body" sz="quarter" idx="17"/>
            <p:custDataLst>
              <p:tags r:id="rId7"/>
            </p:custDataLst>
          </p:nvPr>
        </p:nvSpPr>
        <p:spPr>
          <a:xfrm>
            <a:off x="4781550" y="4586288"/>
            <a:ext cx="2743200" cy="503237"/>
          </a:xfrm>
        </p:spPr>
        <p:txBody>
          <a:bodyPr>
            <a:normAutofit/>
          </a:bodyPr>
          <a:lstStyle/>
          <a:p>
            <a:r>
              <a:rPr lang="zh-CN" altLang="en-US"/>
              <a:t>汇报人：</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84" name="标题"/>
          <p:cNvSpPr>
            <a:spLocks noGrp="1"/>
          </p:cNvSpPr>
          <p:nvPr>
            <p:ph type="title"/>
            <p:custDataLst>
              <p:tags r:id="rId2"/>
            </p:custDataLst>
          </p:nvPr>
        </p:nvSpPr>
        <p:spPr>
          <a:xfrm>
            <a:off x="838200" y="1780829"/>
            <a:ext cx="1269252" cy="2688797"/>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186" name="序号"/>
          <p:cNvSpPr txBox="1"/>
          <p:nvPr>
            <p:custDataLst>
              <p:tags r:id="rId3"/>
            </p:custDataLst>
          </p:nvPr>
        </p:nvSpPr>
        <p:spPr>
          <a:xfrm>
            <a:off x="4543578" y="881178"/>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01</a:t>
            </a:r>
            <a:endParaRPr lang="en-US" sz="2400" b="1">
              <a:solidFill>
                <a:schemeClr val="accent2"/>
              </a:solidFill>
              <a:latin typeface="+mj-ea"/>
              <a:ea typeface="+mj-ea"/>
            </a:endParaRPr>
          </a:p>
        </p:txBody>
      </p:sp>
      <p:sp>
        <p:nvSpPr>
          <p:cNvPr id="1049188" name="项标题"/>
          <p:cNvSpPr txBox="1"/>
          <p:nvPr>
            <p:custDataLst>
              <p:tags r:id="rId4"/>
            </p:custDataLst>
          </p:nvPr>
        </p:nvSpPr>
        <p:spPr>
          <a:xfrm>
            <a:off x="5334856" y="881178"/>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滑轮的定义</a:t>
            </a:r>
            <a:endParaRPr lang="zh-CN" altLang="en-US" sz="2400" b="1" spc="300">
              <a:solidFill>
                <a:schemeClr val="tx1">
                  <a:lumMod val="85000"/>
                  <a:lumOff val="15000"/>
                </a:schemeClr>
              </a:solidFill>
              <a:latin typeface="+mj-ea"/>
              <a:ea typeface="+mj-ea"/>
            </a:endParaRPr>
          </a:p>
        </p:txBody>
      </p:sp>
      <p:sp>
        <p:nvSpPr>
          <p:cNvPr id="1049190" name="任意多边形: 形状 14"/>
          <p:cNvSpPr/>
          <p:nvPr>
            <p:custDataLst>
              <p:tags r:id="rId5"/>
            </p:custDataLst>
          </p:nvPr>
        </p:nvSpPr>
        <p:spPr>
          <a:xfrm rot="5400000">
            <a:off x="4228888" y="950712"/>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15"/>
          <p:cNvSpPr/>
          <p:nvPr>
            <p:custDataLst>
              <p:tags r:id="rId6"/>
            </p:custDataLst>
          </p:nvPr>
        </p:nvSpPr>
        <p:spPr>
          <a:xfrm rot="5400000">
            <a:off x="4228888" y="2140018"/>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任意多边形: 形状 16"/>
          <p:cNvSpPr/>
          <p:nvPr>
            <p:custDataLst>
              <p:tags r:id="rId7"/>
            </p:custDataLst>
          </p:nvPr>
        </p:nvSpPr>
        <p:spPr>
          <a:xfrm rot="5400000">
            <a:off x="4228888" y="3329324"/>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6" name="任意多边形: 形状 17"/>
          <p:cNvSpPr/>
          <p:nvPr>
            <p:custDataLst>
              <p:tags r:id="rId8"/>
            </p:custDataLst>
          </p:nvPr>
        </p:nvSpPr>
        <p:spPr>
          <a:xfrm rot="5400000">
            <a:off x="4228888" y="4518631"/>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8" name="序号"/>
          <p:cNvSpPr txBox="1"/>
          <p:nvPr>
            <p:custDataLst>
              <p:tags r:id="rId9"/>
            </p:custDataLst>
          </p:nvPr>
        </p:nvSpPr>
        <p:spPr>
          <a:xfrm>
            <a:off x="4543578" y="2066876"/>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02</a:t>
            </a:r>
            <a:endParaRPr lang="en-US" sz="2400" b="1">
              <a:solidFill>
                <a:schemeClr val="accent2"/>
              </a:solidFill>
              <a:latin typeface="+mj-ea"/>
              <a:ea typeface="+mj-ea"/>
            </a:endParaRPr>
          </a:p>
        </p:txBody>
      </p:sp>
      <p:sp>
        <p:nvSpPr>
          <p:cNvPr id="1049200" name="项标题"/>
          <p:cNvSpPr txBox="1"/>
          <p:nvPr>
            <p:custDataLst>
              <p:tags r:id="rId10"/>
            </p:custDataLst>
          </p:nvPr>
        </p:nvSpPr>
        <p:spPr>
          <a:xfrm>
            <a:off x="5334856" y="2066876"/>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滑轮的原理</a:t>
            </a:r>
            <a:endParaRPr lang="zh-CN" altLang="en-US" sz="2400" b="1" spc="300">
              <a:solidFill>
                <a:schemeClr val="tx1">
                  <a:lumMod val="85000"/>
                  <a:lumOff val="15000"/>
                </a:schemeClr>
              </a:solidFill>
              <a:latin typeface="+mj-ea"/>
              <a:ea typeface="+mj-ea"/>
            </a:endParaRPr>
          </a:p>
        </p:txBody>
      </p:sp>
      <p:sp>
        <p:nvSpPr>
          <p:cNvPr id="1049202" name="序号"/>
          <p:cNvSpPr txBox="1"/>
          <p:nvPr>
            <p:custDataLst>
              <p:tags r:id="rId11"/>
            </p:custDataLst>
          </p:nvPr>
        </p:nvSpPr>
        <p:spPr>
          <a:xfrm>
            <a:off x="4543578" y="3252574"/>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03</a:t>
            </a:r>
            <a:endParaRPr lang="en-US" sz="2400" b="1">
              <a:solidFill>
                <a:schemeClr val="accent2"/>
              </a:solidFill>
              <a:latin typeface="+mj-ea"/>
              <a:ea typeface="+mj-ea"/>
            </a:endParaRPr>
          </a:p>
        </p:txBody>
      </p:sp>
      <p:sp>
        <p:nvSpPr>
          <p:cNvPr id="1049204" name="项标题"/>
          <p:cNvSpPr txBox="1"/>
          <p:nvPr>
            <p:custDataLst>
              <p:tags r:id="rId12"/>
            </p:custDataLst>
          </p:nvPr>
        </p:nvSpPr>
        <p:spPr>
          <a:xfrm>
            <a:off x="5334856" y="3252574"/>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滑轮的应用</a:t>
            </a:r>
            <a:endParaRPr lang="zh-CN" altLang="en-US" sz="2400" b="1" spc="300">
              <a:solidFill>
                <a:schemeClr val="tx1">
                  <a:lumMod val="85000"/>
                  <a:lumOff val="15000"/>
                </a:schemeClr>
              </a:solidFill>
              <a:latin typeface="+mj-ea"/>
              <a:ea typeface="+mj-ea"/>
            </a:endParaRPr>
          </a:p>
        </p:txBody>
      </p:sp>
      <p:sp>
        <p:nvSpPr>
          <p:cNvPr id="1049206" name="序号"/>
          <p:cNvSpPr txBox="1"/>
          <p:nvPr>
            <p:custDataLst>
              <p:tags r:id="rId13"/>
            </p:custDataLst>
          </p:nvPr>
        </p:nvSpPr>
        <p:spPr>
          <a:xfrm>
            <a:off x="4543578" y="4438271"/>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04</a:t>
            </a:r>
            <a:endParaRPr lang="en-US" sz="2400" b="1">
              <a:solidFill>
                <a:schemeClr val="accent2"/>
              </a:solidFill>
              <a:latin typeface="+mj-ea"/>
              <a:ea typeface="+mj-ea"/>
            </a:endParaRPr>
          </a:p>
        </p:txBody>
      </p:sp>
      <p:sp>
        <p:nvSpPr>
          <p:cNvPr id="1049208" name="项标题"/>
          <p:cNvSpPr txBox="1"/>
          <p:nvPr>
            <p:custDataLst>
              <p:tags r:id="rId14"/>
            </p:custDataLst>
          </p:nvPr>
        </p:nvSpPr>
        <p:spPr>
          <a:xfrm>
            <a:off x="5334856" y="4438271"/>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滑轮的优缺点</a:t>
            </a:r>
            <a:endParaRPr lang="zh-CN" altLang="en-US" sz="2400" b="1" spc="300">
              <a:solidFill>
                <a:schemeClr val="tx1">
                  <a:lumMod val="85000"/>
                  <a:lumOff val="15000"/>
                </a:schemeClr>
              </a:solidFill>
              <a:latin typeface="+mj-ea"/>
              <a:ea typeface="+mj-ea"/>
            </a:endParaRPr>
          </a:p>
        </p:txBody>
      </p:sp>
      <p:sp>
        <p:nvSpPr>
          <p:cNvPr id="1049210" name="任意多边形: 形状 1"/>
          <p:cNvSpPr/>
          <p:nvPr>
            <p:custDataLst>
              <p:tags r:id="rId15"/>
            </p:custDataLst>
          </p:nvPr>
        </p:nvSpPr>
        <p:spPr>
          <a:xfrm rot="5400000">
            <a:off x="4228888" y="5704328"/>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序号"/>
          <p:cNvSpPr txBox="1"/>
          <p:nvPr>
            <p:custDataLst>
              <p:tags r:id="rId16"/>
            </p:custDataLst>
          </p:nvPr>
        </p:nvSpPr>
        <p:spPr>
          <a:xfrm>
            <a:off x="4543578" y="5623968"/>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05</a:t>
            </a:r>
            <a:endParaRPr lang="en-US" sz="2400" b="1">
              <a:solidFill>
                <a:schemeClr val="accent2"/>
              </a:solidFill>
              <a:latin typeface="+mj-ea"/>
              <a:ea typeface="+mj-ea"/>
            </a:endParaRPr>
          </a:p>
        </p:txBody>
      </p:sp>
      <p:sp>
        <p:nvSpPr>
          <p:cNvPr id="1049214" name="项标题"/>
          <p:cNvSpPr txBox="1"/>
          <p:nvPr>
            <p:custDataLst>
              <p:tags r:id="rId17"/>
            </p:custDataLst>
          </p:nvPr>
        </p:nvSpPr>
        <p:spPr>
          <a:xfrm>
            <a:off x="5334856" y="5623968"/>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滑轮的历史和发展</a:t>
            </a:r>
            <a:endParaRPr lang="zh-CN" altLang="en-US" sz="2400" b="1" spc="300">
              <a:solidFill>
                <a:schemeClr val="tx1">
                  <a:lumMod val="85000"/>
                  <a:lumOff val="15000"/>
                </a:schemeClr>
              </a:solidFill>
              <a:latin typeface="+mj-ea"/>
              <a:ea typeface="+mj-ea"/>
            </a:endParaRPr>
          </a:p>
        </p:txBody>
      </p: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58" name="标题"/>
          <p:cNvSpPr>
            <a:spLocks noGrp="1"/>
          </p:cNvSpPr>
          <p:nvPr>
            <p:ph type="title"/>
            <p:custDataLst>
              <p:tags r:id="rId2"/>
            </p:custDataLst>
          </p:nvPr>
        </p:nvSpPr>
        <p:spPr>
          <a:xfrm>
            <a:off x="1581138" y="2858211"/>
            <a:ext cx="6603643" cy="2950320"/>
          </a:xfrm>
        </p:spPr>
        <p:txBody>
          <a:bodyPr/>
          <a:lstStyle/>
          <a:p>
            <a:r>
              <a:rPr lang="zh-CN" altLang="en-US"/>
              <a:t>滑轮的定义</a:t>
            </a:r>
            <a:endParaRPr lang="zh-CN" altLang="en-US"/>
          </a:p>
        </p:txBody>
      </p:sp>
      <p:sp>
        <p:nvSpPr>
          <p:cNvPr id="1049360"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01</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08" name="标题 1"/>
          <p:cNvSpPr>
            <a:spLocks noGrp="1"/>
          </p:cNvSpPr>
          <p:nvPr>
            <p:ph type="title"/>
          </p:nvPr>
        </p:nvSpPr>
        <p:spPr/>
        <p:txBody>
          <a:bodyPr/>
          <a:lstStyle/>
          <a:p>
            <a:r>
              <a:rPr lang="zh-CN" altLang="en-US"/>
              <a:t>滑轮是什么</a:t>
            </a:r>
            <a:endParaRPr lang="zh-CN" altLang="en-US"/>
          </a:p>
        </p:txBody>
      </p:sp>
      <p:sp>
        <p:nvSpPr>
          <p:cNvPr id="1049510" name="圆角矩形 26"/>
          <p:cNvSpPr/>
          <p:nvPr>
            <p:custDataLst>
              <p:tags r:id="rId2"/>
            </p:custDataLst>
          </p:nvPr>
        </p:nvSpPr>
        <p:spPr>
          <a:xfrm>
            <a:off x="838200"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12" name="圆角矩形 28"/>
          <p:cNvSpPr/>
          <p:nvPr>
            <p:custDataLst>
              <p:tags r:id="rId3"/>
            </p:custDataLst>
          </p:nvPr>
        </p:nvSpPr>
        <p:spPr>
          <a:xfrm>
            <a:off x="840639"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514" name="文本框 31"/>
          <p:cNvSpPr txBox="1"/>
          <p:nvPr>
            <p:custDataLst>
              <p:tags r:id="rId4"/>
            </p:custDataLst>
          </p:nvPr>
        </p:nvSpPr>
        <p:spPr>
          <a:xfrm>
            <a:off x="919296" y="2252134"/>
            <a:ext cx="1750395" cy="33121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滑轮是一种简单机械用于改变力的方向或大小</a:t>
            </a:r>
            <a:endParaRPr lang="zh-CN" altLang="en-US" sz="2000" spc="200">
              <a:solidFill>
                <a:schemeClr val="tx1">
                  <a:lumMod val="85000"/>
                  <a:lumOff val="15000"/>
                </a:schemeClr>
              </a:solidFill>
              <a:latin typeface="+mn-ea"/>
              <a:sym typeface="+mn-ea"/>
            </a:endParaRPr>
          </a:p>
        </p:txBody>
      </p:sp>
      <p:sp>
        <p:nvSpPr>
          <p:cNvPr id="1049516" name="圆角矩形 29"/>
          <p:cNvSpPr/>
          <p:nvPr>
            <p:custDataLst>
              <p:tags r:id="rId5"/>
            </p:custDataLst>
          </p:nvPr>
        </p:nvSpPr>
        <p:spPr>
          <a:xfrm>
            <a:off x="2989368"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18" name="圆角矩形 32"/>
          <p:cNvSpPr/>
          <p:nvPr>
            <p:custDataLst>
              <p:tags r:id="rId6"/>
            </p:custDataLst>
          </p:nvPr>
        </p:nvSpPr>
        <p:spPr>
          <a:xfrm>
            <a:off x="2991807"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20" name="文本框 34"/>
          <p:cNvSpPr txBox="1"/>
          <p:nvPr>
            <p:custDataLst>
              <p:tags r:id="rId7"/>
            </p:custDataLst>
          </p:nvPr>
        </p:nvSpPr>
        <p:spPr>
          <a:xfrm>
            <a:off x="3070463"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滑轮可以分为定滑轮和动滑轮两种类型</a:t>
            </a:r>
            <a:endParaRPr lang="zh-CN" altLang="en-US" sz="2000" spc="200">
              <a:solidFill>
                <a:schemeClr val="tx1">
                  <a:lumMod val="85000"/>
                  <a:lumOff val="15000"/>
                </a:schemeClr>
              </a:solidFill>
              <a:latin typeface="+mn-ea"/>
              <a:sym typeface="+mn-ea"/>
            </a:endParaRPr>
          </a:p>
        </p:txBody>
      </p:sp>
      <p:sp>
        <p:nvSpPr>
          <p:cNvPr id="1049522" name="圆角矩形 3"/>
          <p:cNvSpPr/>
          <p:nvPr>
            <p:custDataLst>
              <p:tags r:id="rId8"/>
            </p:custDataLst>
          </p:nvPr>
        </p:nvSpPr>
        <p:spPr>
          <a:xfrm>
            <a:off x="5140535"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24" name="圆角矩形 4"/>
          <p:cNvSpPr/>
          <p:nvPr>
            <p:custDataLst>
              <p:tags r:id="rId9"/>
            </p:custDataLst>
          </p:nvPr>
        </p:nvSpPr>
        <p:spPr>
          <a:xfrm>
            <a:off x="5142364"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26" name="文本框 5"/>
          <p:cNvSpPr txBox="1"/>
          <p:nvPr>
            <p:custDataLst>
              <p:tags r:id="rId10"/>
            </p:custDataLst>
          </p:nvPr>
        </p:nvSpPr>
        <p:spPr>
          <a:xfrm>
            <a:off x="5221021"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定滑轮可以改变力的方向但不能改变力的大小</a:t>
            </a:r>
            <a:endParaRPr lang="zh-CN" altLang="en-US" sz="2000" spc="200">
              <a:solidFill>
                <a:schemeClr val="tx1">
                  <a:lumMod val="85000"/>
                  <a:lumOff val="15000"/>
                </a:schemeClr>
              </a:solidFill>
              <a:latin typeface="+mn-ea"/>
              <a:sym typeface="+mn-ea"/>
            </a:endParaRPr>
          </a:p>
        </p:txBody>
      </p:sp>
      <p:sp>
        <p:nvSpPr>
          <p:cNvPr id="1049528" name="圆角矩形 8"/>
          <p:cNvSpPr/>
          <p:nvPr>
            <p:custDataLst>
              <p:tags r:id="rId11"/>
            </p:custDataLst>
          </p:nvPr>
        </p:nvSpPr>
        <p:spPr>
          <a:xfrm>
            <a:off x="7291703"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30" name="圆角矩形 9"/>
          <p:cNvSpPr/>
          <p:nvPr>
            <p:custDataLst>
              <p:tags r:id="rId12"/>
            </p:custDataLst>
          </p:nvPr>
        </p:nvSpPr>
        <p:spPr>
          <a:xfrm>
            <a:off x="7293532"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32" name="文本框 10"/>
          <p:cNvSpPr txBox="1"/>
          <p:nvPr>
            <p:custDataLst>
              <p:tags r:id="rId13"/>
            </p:custDataLst>
          </p:nvPr>
        </p:nvSpPr>
        <p:spPr>
          <a:xfrm>
            <a:off x="7372189"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动滑轮可以改变力的大小但不能改变力的方向</a:t>
            </a:r>
            <a:endParaRPr lang="zh-CN" altLang="en-US" sz="2000" spc="200">
              <a:solidFill>
                <a:schemeClr val="tx1">
                  <a:lumMod val="85000"/>
                  <a:lumOff val="15000"/>
                </a:schemeClr>
              </a:solidFill>
              <a:latin typeface="+mn-ea"/>
              <a:sym typeface="+mn-ea"/>
            </a:endParaRPr>
          </a:p>
        </p:txBody>
      </p:sp>
      <p:sp>
        <p:nvSpPr>
          <p:cNvPr id="1049534" name="圆角矩形 6"/>
          <p:cNvSpPr/>
          <p:nvPr>
            <p:custDataLst>
              <p:tags r:id="rId14"/>
            </p:custDataLst>
          </p:nvPr>
        </p:nvSpPr>
        <p:spPr>
          <a:xfrm>
            <a:off x="9442870" y="1849095"/>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36" name="圆角矩形 7"/>
          <p:cNvSpPr/>
          <p:nvPr>
            <p:custDataLst>
              <p:tags r:id="rId15"/>
            </p:custDataLst>
          </p:nvPr>
        </p:nvSpPr>
        <p:spPr>
          <a:xfrm>
            <a:off x="9444700" y="1849095"/>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38" name="文本框 11"/>
          <p:cNvSpPr txBox="1"/>
          <p:nvPr>
            <p:custDataLst>
              <p:tags r:id="rId16"/>
            </p:custDataLst>
          </p:nvPr>
        </p:nvSpPr>
        <p:spPr>
          <a:xfrm>
            <a:off x="9523356" y="2253963"/>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滑轮广泛应用于各种机械设备和日常生活中</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578" name="标题 1"/>
          <p:cNvSpPr>
            <a:spLocks noGrp="1"/>
          </p:cNvSpPr>
          <p:nvPr>
            <p:ph type="title"/>
          </p:nvPr>
        </p:nvSpPr>
        <p:spPr/>
        <p:txBody>
          <a:bodyPr/>
          <a:lstStyle/>
          <a:p>
            <a:r>
              <a:rPr lang="zh-CN" altLang="en-US"/>
              <a:t>滑轮的种类</a:t>
            </a:r>
            <a:endParaRPr lang="zh-CN" altLang="en-US"/>
          </a:p>
        </p:txBody>
      </p:sp>
      <p:sp>
        <p:nvSpPr>
          <p:cNvPr id="104958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定滑轮：只能改变力的方向不能改变力的大小</a:t>
            </a:r>
            <a:endParaRPr lang="zh-CN" altLang="en-US" sz="1200" spc="150">
              <a:solidFill>
                <a:schemeClr val="tx1">
                  <a:lumMod val="65000"/>
                  <a:lumOff val="35000"/>
                </a:schemeClr>
              </a:solidFill>
              <a:latin typeface="+mn-ea"/>
              <a:sym typeface="+mn-ea"/>
            </a:endParaRPr>
          </a:p>
        </p:txBody>
      </p:sp>
      <p:sp>
        <p:nvSpPr>
          <p:cNvPr id="104958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动滑轮：可以改变力的大小但不能改变力的方向</a:t>
            </a:r>
            <a:endParaRPr lang="zh-CN" altLang="en-US" sz="1200" spc="150">
              <a:solidFill>
                <a:schemeClr val="tx1">
                  <a:lumMod val="65000"/>
                  <a:lumOff val="35000"/>
                </a:schemeClr>
              </a:solidFill>
              <a:latin typeface="+mn-ea"/>
              <a:sym typeface="+mn-ea"/>
            </a:endParaRPr>
          </a:p>
        </p:txBody>
      </p:sp>
      <p:sp>
        <p:nvSpPr>
          <p:cNvPr id="104958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滑轮组：由多个定滑轮和动滑轮组合而成可以同时改变力的大小和方向</a:t>
            </a:r>
            <a:endParaRPr lang="zh-CN" altLang="en-US" sz="1200" spc="150">
              <a:solidFill>
                <a:schemeClr val="tx1">
                  <a:lumMod val="65000"/>
                  <a:lumOff val="35000"/>
                </a:schemeClr>
              </a:solidFill>
              <a:latin typeface="+mn-ea"/>
              <a:sym typeface="+mn-ea"/>
            </a:endParaRPr>
          </a:p>
        </p:txBody>
      </p:sp>
      <p:sp>
        <p:nvSpPr>
          <p:cNvPr id="104958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滑轮组：由多个定滑轮和动滑轮组合而成可以同时改变力的大小和方向</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626" name="标题 1"/>
          <p:cNvSpPr>
            <a:spLocks noGrp="1"/>
          </p:cNvSpPr>
          <p:nvPr>
            <p:ph type="title"/>
          </p:nvPr>
        </p:nvSpPr>
        <p:spPr/>
        <p:txBody>
          <a:bodyPr/>
          <a:lstStyle/>
          <a:p>
            <a:r>
              <a:rPr lang="zh-CN" altLang="en-US"/>
              <a:t>滑轮的作用</a:t>
            </a:r>
            <a:endParaRPr lang="zh-CN" altLang="en-US"/>
          </a:p>
        </p:txBody>
      </p:sp>
      <p:sp>
        <p:nvSpPr>
          <p:cNvPr id="104962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3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3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3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3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3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4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4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4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改变力的大小</a:t>
            </a:r>
            <a:endParaRPr lang="zh-CN" altLang="en-US" sz="2400">
              <a:latin typeface="+mn-ea"/>
              <a:ea typeface="+mn-ea"/>
            </a:endParaRPr>
          </a:p>
        </p:txBody>
      </p:sp>
      <p:sp>
        <p:nvSpPr>
          <p:cNvPr id="104964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改变力的作用点</a:t>
            </a:r>
            <a:endParaRPr lang="zh-CN" altLang="en-US" sz="2400">
              <a:latin typeface="+mn-ea"/>
              <a:ea typeface="+mn-ea"/>
            </a:endParaRPr>
          </a:p>
        </p:txBody>
      </p:sp>
      <p:sp>
        <p:nvSpPr>
          <p:cNvPr id="104964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改变力的方向</a:t>
            </a:r>
            <a:endParaRPr lang="zh-CN" altLang="en-US" sz="2400">
              <a:latin typeface="+mn-ea"/>
              <a:ea typeface="+mn-ea"/>
            </a:endParaRPr>
          </a:p>
        </p:txBody>
      </p:sp>
      <p:sp>
        <p:nvSpPr>
          <p:cNvPr id="104965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省力</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690" name="标题"/>
          <p:cNvSpPr>
            <a:spLocks noGrp="1"/>
          </p:cNvSpPr>
          <p:nvPr>
            <p:ph type="title"/>
            <p:custDataLst>
              <p:tags r:id="rId2"/>
            </p:custDataLst>
          </p:nvPr>
        </p:nvSpPr>
        <p:spPr>
          <a:xfrm>
            <a:off x="1581138" y="2858211"/>
            <a:ext cx="6603643" cy="2950320"/>
          </a:xfrm>
        </p:spPr>
        <p:txBody>
          <a:bodyPr/>
          <a:lstStyle/>
          <a:p>
            <a:r>
              <a:rPr lang="zh-CN" altLang="en-US"/>
              <a:t>滑轮的原理</a:t>
            </a:r>
            <a:endParaRPr lang="zh-CN" altLang="en-US"/>
          </a:p>
        </p:txBody>
      </p:sp>
      <p:sp>
        <p:nvSpPr>
          <p:cNvPr id="1049692"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02</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840" name="标题 1"/>
          <p:cNvSpPr>
            <a:spLocks noGrp="1"/>
          </p:cNvSpPr>
          <p:nvPr>
            <p:ph type="title"/>
          </p:nvPr>
        </p:nvSpPr>
        <p:spPr/>
        <p:txBody>
          <a:bodyPr/>
          <a:lstStyle/>
          <a:p>
            <a:r>
              <a:rPr lang="zh-CN" altLang="en-US"/>
              <a:t>定滑轮原理</a:t>
            </a:r>
            <a:endParaRPr lang="zh-CN" altLang="en-US"/>
          </a:p>
        </p:txBody>
      </p:sp>
      <p:sp>
        <p:nvSpPr>
          <p:cNvPr id="104984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4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4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4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定滑轮可以应用于各种机械设备中如起重机、电梯等。</a:t>
            </a:r>
            <a:endParaRPr lang="en-US" altLang="zh-CN">
              <a:solidFill>
                <a:schemeClr val="dk1">
                  <a:lumMod val="80000"/>
                  <a:lumOff val="20000"/>
                </a:schemeClr>
              </a:solidFill>
              <a:latin typeface="+mn-ea"/>
              <a:sym typeface="+mn-ea"/>
            </a:endParaRPr>
          </a:p>
        </p:txBody>
      </p:sp>
      <p:sp>
        <p:nvSpPr>
          <p:cNvPr id="104985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5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5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5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定滑轮是一种固定不动的滑轮通常用于改变力的方向。</a:t>
            </a:r>
            <a:endParaRPr lang="zh-CN" altLang="en-US">
              <a:solidFill>
                <a:schemeClr val="dk1">
                  <a:lumMod val="80000"/>
                  <a:lumOff val="20000"/>
                </a:schemeClr>
              </a:solidFill>
              <a:latin typeface="+mn-ea"/>
              <a:sym typeface="+mn-ea"/>
            </a:endParaRPr>
          </a:p>
        </p:txBody>
      </p:sp>
      <p:sp>
        <p:nvSpPr>
          <p:cNvPr id="104985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6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6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6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定滑轮可以改变力的方向但不能改变力的大小。</a:t>
            </a:r>
            <a:endParaRPr lang="zh-CN" altLang="en-US">
              <a:solidFill>
                <a:schemeClr val="dk1">
                  <a:lumMod val="80000"/>
                  <a:lumOff val="20000"/>
                </a:schemeClr>
              </a:solidFill>
              <a:latin typeface="+mn-ea"/>
              <a:sym typeface="+mn-ea"/>
            </a:endParaRPr>
          </a:p>
        </p:txBody>
      </p:sp>
      <p:sp>
        <p:nvSpPr>
          <p:cNvPr id="104986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6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7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7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定滑轮在机械设计中具有重要的应用价值。</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912" name="标题 1"/>
          <p:cNvSpPr>
            <a:spLocks noGrp="1"/>
          </p:cNvSpPr>
          <p:nvPr>
            <p:ph type="title"/>
          </p:nvPr>
        </p:nvSpPr>
        <p:spPr/>
        <p:txBody>
          <a:bodyPr/>
          <a:lstStyle/>
          <a:p>
            <a:r>
              <a:rPr lang="zh-CN" altLang="en-US"/>
              <a:t>动滑轮原理</a:t>
            </a:r>
            <a:endParaRPr lang="zh-CN" altLang="en-US"/>
          </a:p>
        </p:txBody>
      </p:sp>
      <p:sp>
        <p:nvSpPr>
          <p:cNvPr id="1049914"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16"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18"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动滑轮是一种可以移动的滑轮通常用于提升重物。</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920"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22"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24" name="TextBox 2"/>
          <p:cNvSpPr txBox="1"/>
          <p:nvPr>
            <p:custDataLst>
              <p:tags r:id="rId7"/>
            </p:custDataLst>
          </p:nvPr>
        </p:nvSpPr>
        <p:spPr>
          <a:xfrm>
            <a:off x="3669017" y="3068798"/>
            <a:ext cx="2184713" cy="1764137"/>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动滑轮的工作原理是利用杠杆原理通过改变力的方向和力臂的长度来改变力的大小。</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926"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28"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30" name="TextBox 2"/>
          <p:cNvSpPr txBox="1"/>
          <p:nvPr>
            <p:custDataLst>
              <p:tags r:id="rId10"/>
            </p:custDataLst>
          </p:nvPr>
        </p:nvSpPr>
        <p:spPr>
          <a:xfrm>
            <a:off x="6348206" y="3068798"/>
            <a:ext cx="2184713" cy="1764137"/>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当使用动滑轮时力的方向与重物移动的方向相同但力的大小是重物的一半。</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932"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34"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36"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动滑轮可以节省人力提高工作效率。</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976" name="标题 1"/>
          <p:cNvSpPr>
            <a:spLocks noGrp="1"/>
          </p:cNvSpPr>
          <p:nvPr>
            <p:ph type="title"/>
          </p:nvPr>
        </p:nvSpPr>
        <p:spPr/>
        <p:txBody>
          <a:bodyPr/>
          <a:lstStyle/>
          <a:p>
            <a:r>
              <a:rPr lang="zh-CN" altLang="en-US"/>
              <a:t>滑轮组原理</a:t>
            </a:r>
            <a:endParaRPr lang="zh-CN" altLang="en-US"/>
          </a:p>
        </p:txBody>
      </p:sp>
      <p:sp>
        <p:nvSpPr>
          <p:cNvPr id="1049978" name="矩形 3"/>
          <p:cNvSpPr/>
          <p:nvPr>
            <p:custDataLst>
              <p:tags r:id="rId2"/>
            </p:custDataLst>
          </p:nvPr>
        </p:nvSpPr>
        <p:spPr>
          <a:xfrm>
            <a:off x="1187449" y="1762817"/>
            <a:ext cx="4714719" cy="119024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80" name="矩形 13"/>
          <p:cNvSpPr/>
          <p:nvPr>
            <p:custDataLst>
              <p:tags r:id="rId3"/>
            </p:custDataLst>
          </p:nvPr>
        </p:nvSpPr>
        <p:spPr>
          <a:xfrm>
            <a:off x="838200" y="1762817"/>
            <a:ext cx="170321" cy="119024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82" name="文本框 4"/>
          <p:cNvSpPr txBox="1"/>
          <p:nvPr>
            <p:custDataLst>
              <p:tags r:id="rId4"/>
            </p:custDataLst>
          </p:nvPr>
        </p:nvSpPr>
        <p:spPr>
          <a:xfrm>
            <a:off x="1367608"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滑轮组是由多个滑轮组成的机械装置</a:t>
            </a:r>
            <a:endParaRPr lang="zh-CN" altLang="en-US" sz="2000" spc="150">
              <a:solidFill>
                <a:schemeClr val="tx1">
                  <a:lumMod val="85000"/>
                  <a:lumOff val="15000"/>
                </a:schemeClr>
              </a:solidFill>
              <a:latin typeface="+mn-ea"/>
              <a:sym typeface="+mn-ea"/>
            </a:endParaRPr>
          </a:p>
        </p:txBody>
      </p:sp>
      <p:sp>
        <p:nvSpPr>
          <p:cNvPr id="1049984" name="矩形 39"/>
          <p:cNvSpPr/>
          <p:nvPr>
            <p:custDataLst>
              <p:tags r:id="rId5"/>
            </p:custDataLst>
          </p:nvPr>
        </p:nvSpPr>
        <p:spPr>
          <a:xfrm>
            <a:off x="1187449" y="3175801"/>
            <a:ext cx="4714719" cy="119024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86" name="矩形 5"/>
          <p:cNvSpPr/>
          <p:nvPr>
            <p:custDataLst>
              <p:tags r:id="rId6"/>
            </p:custDataLst>
          </p:nvPr>
        </p:nvSpPr>
        <p:spPr>
          <a:xfrm>
            <a:off x="838200" y="3175801"/>
            <a:ext cx="170321" cy="119024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88" name="文本框 41"/>
          <p:cNvSpPr txBox="1"/>
          <p:nvPr>
            <p:custDataLst>
              <p:tags r:id="rId7"/>
            </p:custDataLst>
          </p:nvPr>
        </p:nvSpPr>
        <p:spPr>
          <a:xfrm>
            <a:off x="1367608"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滑轮组可以改变力的方向和力的大小</a:t>
            </a:r>
            <a:endParaRPr lang="zh-CN" altLang="en-US" sz="2000" spc="150">
              <a:solidFill>
                <a:schemeClr val="tx1">
                  <a:lumMod val="85000"/>
                  <a:lumOff val="15000"/>
                </a:schemeClr>
              </a:solidFill>
              <a:latin typeface="+mn-ea"/>
              <a:sym typeface="+mn-ea"/>
            </a:endParaRPr>
          </a:p>
        </p:txBody>
      </p:sp>
      <p:sp>
        <p:nvSpPr>
          <p:cNvPr id="1049990" name="矩形 12"/>
          <p:cNvSpPr/>
          <p:nvPr>
            <p:custDataLst>
              <p:tags r:id="rId8"/>
            </p:custDataLst>
          </p:nvPr>
        </p:nvSpPr>
        <p:spPr>
          <a:xfrm>
            <a:off x="1187449" y="4588784"/>
            <a:ext cx="4714719" cy="119024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92" name="矩形 17"/>
          <p:cNvSpPr/>
          <p:nvPr>
            <p:custDataLst>
              <p:tags r:id="rId9"/>
            </p:custDataLst>
          </p:nvPr>
        </p:nvSpPr>
        <p:spPr>
          <a:xfrm>
            <a:off x="838200" y="4588784"/>
            <a:ext cx="170321" cy="119024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94" name="文本框 19"/>
          <p:cNvSpPr txBox="1"/>
          <p:nvPr>
            <p:custDataLst>
              <p:tags r:id="rId10"/>
            </p:custDataLst>
          </p:nvPr>
        </p:nvSpPr>
        <p:spPr>
          <a:xfrm>
            <a:off x="1367608"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滑轮组可以分为定滑轮组和动滑轮组</a:t>
            </a:r>
            <a:endParaRPr lang="zh-CN" altLang="en-US" sz="2000" spc="150">
              <a:solidFill>
                <a:schemeClr val="tx1">
                  <a:lumMod val="85000"/>
                  <a:lumOff val="15000"/>
                </a:schemeClr>
              </a:solidFill>
              <a:latin typeface="+mn-ea"/>
              <a:sym typeface="+mn-ea"/>
            </a:endParaRPr>
          </a:p>
        </p:txBody>
      </p:sp>
      <p:sp>
        <p:nvSpPr>
          <p:cNvPr id="1049996" name="矩形 49"/>
          <p:cNvSpPr/>
          <p:nvPr>
            <p:custDataLst>
              <p:tags r:id="rId11"/>
            </p:custDataLst>
          </p:nvPr>
        </p:nvSpPr>
        <p:spPr>
          <a:xfrm>
            <a:off x="6638935" y="1762817"/>
            <a:ext cx="4714719" cy="119024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98" name="矩形 26"/>
          <p:cNvSpPr/>
          <p:nvPr>
            <p:custDataLst>
              <p:tags r:id="rId12"/>
            </p:custDataLst>
          </p:nvPr>
        </p:nvSpPr>
        <p:spPr>
          <a:xfrm>
            <a:off x="6289686" y="1762817"/>
            <a:ext cx="170321" cy="119024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00" name="文本框 27"/>
          <p:cNvSpPr txBox="1"/>
          <p:nvPr>
            <p:custDataLst>
              <p:tags r:id="rId13"/>
            </p:custDataLst>
          </p:nvPr>
        </p:nvSpPr>
        <p:spPr>
          <a:xfrm>
            <a:off x="6819094"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定滑轮组可以改变力的方向但不能改变力的大小</a:t>
            </a:r>
            <a:endParaRPr lang="zh-CN" altLang="en-US" sz="2000" spc="150">
              <a:solidFill>
                <a:schemeClr val="tx1">
                  <a:lumMod val="85000"/>
                  <a:lumOff val="15000"/>
                </a:schemeClr>
              </a:solidFill>
              <a:latin typeface="+mn-ea"/>
              <a:sym typeface="+mn-ea"/>
            </a:endParaRPr>
          </a:p>
        </p:txBody>
      </p:sp>
      <p:sp>
        <p:nvSpPr>
          <p:cNvPr id="1050002" name="矩形 64"/>
          <p:cNvSpPr/>
          <p:nvPr>
            <p:custDataLst>
              <p:tags r:id="rId14"/>
            </p:custDataLst>
          </p:nvPr>
        </p:nvSpPr>
        <p:spPr>
          <a:xfrm>
            <a:off x="6638935" y="3175801"/>
            <a:ext cx="4714719" cy="1190244"/>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04" name="矩形 65"/>
          <p:cNvSpPr/>
          <p:nvPr>
            <p:custDataLst>
              <p:tags r:id="rId15"/>
            </p:custDataLst>
          </p:nvPr>
        </p:nvSpPr>
        <p:spPr>
          <a:xfrm>
            <a:off x="6289686" y="3175801"/>
            <a:ext cx="170321" cy="1190244"/>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06" name="文本框 66"/>
          <p:cNvSpPr txBox="1"/>
          <p:nvPr>
            <p:custDataLst>
              <p:tags r:id="rId16"/>
            </p:custDataLst>
          </p:nvPr>
        </p:nvSpPr>
        <p:spPr>
          <a:xfrm>
            <a:off x="6819094"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动滑轮组可以改变力的大小但不能改变力的方向</a:t>
            </a:r>
            <a:endParaRPr lang="zh-CN" altLang="en-US" sz="2000" spc="150">
              <a:solidFill>
                <a:schemeClr val="tx1">
                  <a:lumMod val="85000"/>
                  <a:lumOff val="15000"/>
                </a:schemeClr>
              </a:solidFill>
              <a:latin typeface="+mn-ea"/>
              <a:sym typeface="+mn-ea"/>
            </a:endParaRPr>
          </a:p>
        </p:txBody>
      </p:sp>
      <p:sp>
        <p:nvSpPr>
          <p:cNvPr id="1050008" name="矩形 67"/>
          <p:cNvSpPr/>
          <p:nvPr>
            <p:custDataLst>
              <p:tags r:id="rId17"/>
            </p:custDataLst>
          </p:nvPr>
        </p:nvSpPr>
        <p:spPr>
          <a:xfrm>
            <a:off x="6638935" y="4588784"/>
            <a:ext cx="4714719" cy="1190244"/>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10" name="矩形 68"/>
          <p:cNvSpPr/>
          <p:nvPr>
            <p:custDataLst>
              <p:tags r:id="rId18"/>
            </p:custDataLst>
          </p:nvPr>
        </p:nvSpPr>
        <p:spPr>
          <a:xfrm>
            <a:off x="6289686" y="4588784"/>
            <a:ext cx="170321" cy="1190244"/>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12" name="文本框 69"/>
          <p:cNvSpPr txBox="1"/>
          <p:nvPr>
            <p:custDataLst>
              <p:tags r:id="rId19"/>
            </p:custDataLst>
          </p:nvPr>
        </p:nvSpPr>
        <p:spPr>
          <a:xfrm>
            <a:off x="6819094"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滑轮组在实际应用中广泛应用于起重、运输等领域</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0052" name="标题"/>
          <p:cNvSpPr>
            <a:spLocks noGrp="1"/>
          </p:cNvSpPr>
          <p:nvPr>
            <p:ph type="title"/>
            <p:custDataLst>
              <p:tags r:id="rId2"/>
            </p:custDataLst>
          </p:nvPr>
        </p:nvSpPr>
        <p:spPr>
          <a:xfrm>
            <a:off x="1581138" y="2858211"/>
            <a:ext cx="6603643" cy="2950320"/>
          </a:xfrm>
        </p:spPr>
        <p:txBody>
          <a:bodyPr/>
          <a:lstStyle/>
          <a:p>
            <a:r>
              <a:rPr lang="zh-CN" altLang="en-US"/>
              <a:t>滑轮的应用</a:t>
            </a:r>
            <a:endParaRPr lang="zh-CN" altLang="en-US"/>
          </a:p>
        </p:txBody>
      </p:sp>
      <p:sp>
        <p:nvSpPr>
          <p:cNvPr id="1050054"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03</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https://d.book118.com/447063135154006036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1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585"/>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720"/>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16"/>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2"/>
  <p:tag name="KSO_WM_UNIT_INDEX" val="2"/>
  <p:tag name="KSO_WM_UNIT_LAYERLEVEL" val="1"/>
  <p:tag name="KSO_WM_UNIT_NOCLEAR" val="0"/>
  <p:tag name="KSO_WM_UNIT_PRESET_TEXT" val="YOUR  LOGO"/>
  <p:tag name="KSO_WM_UNIT_SUBTYPE" val="g"/>
  <p:tag name="KSO_WM_UNIT_TYPE" val="f"/>
  <p:tag name="KSO_WM_UNIT_VALUE" val="1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1"/>
  <p:tag name="KSO_WM_UNIT_INDEX" val="1"/>
  <p:tag name="KSO_WM_UNIT_LAYERLEVEL" val="1"/>
  <p:tag name="KSO_WM_UNIT_NOCLEAR" val="0"/>
  <p:tag name="KSO_WM_UNIT_PRESET_TEXT" val="20XX.XX.XX"/>
  <p:tag name="KSO_WM_UNIT_SUBTYPE" val="c"/>
  <p:tag name="KSO_WM_UNIT_TYPE" val="f"/>
  <p:tag name="KSO_WM_UNIT_VALUE" val="8"/>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3"/>
  <p:tag name="KSO_WM_UNIT_INDEX" val="3"/>
  <p:tag name="KSO_WM_UNIT_LAYERLEVEL" val="1"/>
  <p:tag name="KSO_WM_UNIT_NOCLEAR" val="0"/>
  <p:tag name="KSO_WM_UNIT_PRESET_TEXT" val="汇报人：WPS"/>
  <p:tag name="KSO_WM_UNIT_SUBTYPE" val="b"/>
  <p:tag name="KSO_WM_UNIT_TYPE" val="f"/>
  <p:tag name="KSO_WM_UNIT_VALUE" val="28"/>
</p:tagLst>
</file>

<file path=ppt/tags/tag218.xml><?xml version="1.0" encoding="utf-8"?>
<p:tagLst xmlns:p="http://schemas.openxmlformats.org/presentationml/2006/main">
  <p:tag name="KSO_WM_BEAUTIFY_FLAG" val="#wm#"/>
  <p:tag name="KSO_WM_SLIDE_ID" val="custom20230996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4_1"/>
  <p:tag name="KSO_WM_UNIT_INDEX" val="1_4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2_2"/>
  <p:tag name="KSO_WM_UNIT_INDEX" val="1_2_2"/>
  <p:tag name="KSO_WM_UNIT_LAYERLEVEL" val="1_1_1"/>
  <p:tag name="KSO_WM_UNIT_SUBTYPE" val="d"/>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3_2"/>
  <p:tag name="KSO_WM_UNIT_INDEX" val="1_3_2"/>
  <p:tag name="KSO_WM_UNIT_LAYERLEVEL" val="1_1_1"/>
  <p:tag name="KSO_WM_UNIT_SUBTYPE" val="d"/>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4_2"/>
  <p:tag name="KSO_WM_UNIT_INDEX" val="1_4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5_1"/>
  <p:tag name="KSO_WM_UNIT_INDEX" val="1_5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5_2"/>
  <p:tag name="KSO_WM_UNIT_INDEX" val="1_5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5.xml><?xml version="1.0" encoding="utf-8"?>
<p:tagLst xmlns:p="http://schemas.openxmlformats.org/presentationml/2006/main">
  <p:tag name="KSO_WM_BEAUTIFY_FLAG" val="#wm#"/>
  <p:tag name="KSO_WM_DIAGRAM_GROUP_CODE" val="l1-1"/>
  <p:tag name="KSO_WM_SLIDE_DIAGTYPE" val="l"/>
  <p:tag name="KSO_WM_SLIDE_ID" val="custom20230996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1"/>
  <p:tag name="KSO_WM_UNIT_TYPE" val="e"/>
  <p:tag name="KSO_WM_UNIT_VALUE" val="13"/>
</p:tagLst>
</file>

<file path=ppt/tags/tag238.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2"/>
  <p:tag name="KSO_WM_UNIT_TYPE" val="e"/>
  <p:tag name="KSO_WM_UNIT_VALUE" val="13"/>
</p:tagLst>
</file>

<file path=ppt/tags/tag272.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3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3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314.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3"/>
  <p:tag name="KSO_WM_UNIT_TYPE" val="e"/>
  <p:tag name="KSO_WM_UNIT_VALUE" val="13"/>
</p:tagLst>
</file>

<file path=ppt/tags/tag32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32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7">
      <a:dk1>
        <a:sysClr val="windowText" lastClr="000000"/>
      </a:dk1>
      <a:lt1>
        <a:sysClr val="window" lastClr="FFFFFF"/>
      </a:lt1>
      <a:dk2>
        <a:srgbClr val="44546A"/>
      </a:dk2>
      <a:lt2>
        <a:srgbClr val="FDFAF5"/>
      </a:lt2>
      <a:accent1>
        <a:srgbClr val="F3BB28"/>
      </a:accent1>
      <a:accent2>
        <a:srgbClr val="D9C573"/>
      </a:accent2>
      <a:accent3>
        <a:srgbClr val="B6B679"/>
      </a:accent3>
      <a:accent4>
        <a:srgbClr val="94A87F"/>
      </a:accent4>
      <a:accent5>
        <a:srgbClr val="719985"/>
      </a:accent5>
      <a:accent6>
        <a:srgbClr val="4F8A8B"/>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微软雅黑</vt:lpstr>
      <vt:lpstr>Calibri Light</vt:lpstr>
      <vt:lpstr>Wingdings</vt:lpstr>
      <vt:lpstr>Office Theme</vt:lpstr>
      <vt:lpstr>滑轮</vt:lpstr>
      <vt:lpstr>目录</vt:lpstr>
      <vt:lpstr>滑轮的定义</vt:lpstr>
      <vt:lpstr>滑轮是什么</vt:lpstr>
      <vt:lpstr>滑轮的种类</vt:lpstr>
      <vt:lpstr>滑轮的作用</vt:lpstr>
      <vt:lpstr>滑轮的原理</vt:lpstr>
      <vt:lpstr>定滑轮原理</vt:lpstr>
      <vt:lpstr>动滑轮原理</vt:lpstr>
      <vt:lpstr>滑轮组原理</vt:lpstr>
      <vt:lpstr>滑轮的应用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2024-09-11T22:58:17.019</cp:lastPrinted>
  <dcterms:created xsi:type="dcterms:W3CDTF">2024-09-11T14:58:17Z</dcterms:created>
  <dcterms:modified xsi:type="dcterms:W3CDTF">2024-09-11T14:58:19Z</dcterms:modified>
</cp:coreProperties>
</file>