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AB332B-1618-4626-9BFF-F99062F62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30BCC2-417B-46C7-BCD1-434E40A862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87A5DA-F0C7-4AB8-B4BE-A194BAB3BA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2B4795-46B1-40A5-B295-28E29B5D6A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A0EB09-B8E9-4DB5-A2CA-82FA362328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3B05BE-E29E-4437-9BB3-67B2344675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DBF766-8734-49BC-BEA8-3826D9B9FF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D86163-D283-4FBB-86E5-448A91B09E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271967-C147-4A07-A66A-D39248197B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0CB99E-A793-464D-91F9-4DD61509F8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CC9E8B-74F8-4DEB-9D74-B8EEDD3B5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06411503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中小学美术课件妈妈和孩子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妈妈和孩子的美术欣赏</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绘画技巧教学</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创作实践</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评价与总结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本课件以妈妈和孩子为主题，通过不同的绘画形式和表现手法，引导学生们感受亲情的美好，培养他们的观察力和创造力。</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妈妈和孩子是生活中最亲近的关系之一，通过描绘妈妈和孩子的形象，可以表达出亲情、温暖和爱意。</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让学生了解和掌握绘画的基本技巧和表现手法，提高绘画技能。</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通过观察和创作，培养学生的观察力和创造力，激发他们的艺术兴趣和审美能力。</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8674" b="867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通过亲情主题的创作，引导学生感受亲情的美好，培养他们的情感表达能力和感恩意识。</a:t>
            </a:r>
          </a:p>
        </p:txBody>
      </p:sp>
      <p:pic>
        <p:nvPicPr>
          <p:cNvPr id="10" name="Picture 10"/>
          <p:cNvPicPr>
            <a:picLocks noChangeAspect="1"/>
          </p:cNvPicPr>
          <p:nvPr/>
        </p:nvPicPr>
        <p:blipFill>
          <a:blip r:embed="rId4"/>
          <a:srcRect t="7900" b="790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妈妈和孩子的美术欣赏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通过欣赏经典美术作品，了解艺术家如何表现妈妈和孩子的情感和形象。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选择一些以妈妈和孩子为主题的经典美术作品，如梵高的《阿尔的妇女》、弗洛伊德的《母与子》等，从构图、色彩、线条等方面分析艺术家如何运用艺术手法表现母子之间的情感和关系。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经典作品欣赏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24" r="153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展示学生创作的以妈妈和孩子为主题的美术作品，互相学习和交流。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挑选一些优秀的学生作品，可以是绘画、雕塑、手工制作等，让学生们互相欣赏和学习，激发他们的创作热情和灵感。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学生作品展示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通过引导和启发，帮助学生发挥想象力和创造力，创作出独特的妈妈和孩子主题作品。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提供一些创意启发，如变换视角、运用特殊材料、结合生活场景等，引导学生尝试不同的创作方式和表现手法，培养他们的创新思维和艺术实践能力。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创意启发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绘画技巧教学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通过线条描绘，学生可以学习如何用简洁的线条勾勒出人物和场景的轮廓，为画面打下基础。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在妈妈和孩子的主题中，学生可以尝试用不同的线条描绘妈妈的形象，如柔和的曲线表现妈妈的温柔，用较粗的线条表现妈妈的身形。对于孩子，学生可以使用更活泼、轻盈的线条来表现孩子的活力和纯真。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线条描绘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https://d.book118.com/447064115034006031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2024-09-03T07:25:31.226</cp:lastPrinted>
  <dcterms:created xsi:type="dcterms:W3CDTF">2024-09-02T23:25:31Z</dcterms:created>
  <dcterms:modified xsi:type="dcterms:W3CDTF">2024-09-02T23:25:32Z</dcterms:modified>
</cp:coreProperties>
</file>