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66449-B8E6-40CE-9366-AA3DA0CC6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3B9E3-417B-4572-86D3-D32E76181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84924-7AC6-40C8-A6F3-E8B104C61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8AB57-E721-4FBC-B107-844E16252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EBFEBC-17BB-4AB1-859F-C84C5837D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FEBC7-3A33-44EE-B111-9BC7506AD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644361-870B-47AB-86F7-1BFE3BB7A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95D5E-9F78-48FB-8D93-3A98FBC86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7658B-9D47-4EAF-B28B-28A3F38E0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A184F-A15A-4E7F-AC6E-077928C31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24827-F01F-4F03-B070-7871D8E61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66005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人工智能教育在中小学科学课程中的应用与实践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人工智能教育在中小学科学课程中的应用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实践案例：某小学科学课程的AI教育实践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人工智能教育在中小学科学课程中的挑战与对策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人工智能教育在中小学科学课程中的前景展望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随着人工智能技术的快速发展，培养具备人工智能素养的人才已成为当今教育的重要任务。中小学阶段是学生基础知识与技能形成的关键时期，因此，在中小学科学课程中引入人工智能教育具有重要意义。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科学课程旨在培养学生的科学素养和探究能力，而人工智能作为一种创新工具和方法，可以为学生提供更广阔的学习空间和更丰富的学习资源，有助于激发学生的创新精神和实践能力。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科学课程与人工智能的结合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在发达国家，人工智能教育在中小学阶段已得到广泛应用。例如，美国、英国等国家纷纷将人工智能纳入中小学课程体系，并开展了一系列实践探索，积累了丰富的经验。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近年来，我国也开始重视在中小学阶段开展人工智能教育。一些学校尝试在科学课程中引入人工智能相关内容，但整体上仍处于起步阶段，需要进一步探索和实践。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25" r="25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推动人工智能教育在中小学的普及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通过本研究，旨在探索将人工智能教育融入中小学科学课程的有效途径和方法，为推动我国中小学阶段人工智能教育的普及提供参考。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提高学生的创新能力和实践能力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通过人工智能教育在科学课程中的应用，有助于培养学生的创新思维和实践能力，提高学生的综合素质和竞争力。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促进教育公平与优质教育资源共享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通过本研究，可以探索如何利用人工智能技术实现优质教育资源的共享，促进教育公平和均衡发展。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人工智能教育在中小学科学课程中的应用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07" b="9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智能化教学资源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多媒体教学资源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利用AI技术，将传统的文本、图片等教学资源转化为语音、视频、3D模型等多媒体形式，提供更直观、生动的学习体验。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智能课件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根据学生的学习进度和理解能力，智能生成符合学生需求的课件，提高教学效果。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在线实验室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通过AI技术，搭建虚拟实验室，让学生在安全、便捷的环境下进行实验操作，培养实践能力和科学探究精神。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基于学生的学习数据，分析学生的学习特点和需求，为其推荐个性化的学习路径和资源，实现因材施教。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学习路径推荐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通过AI技术，构建智能导师系统，为学生提供一对一的学习指导和辅导，解答学习过程中的疑难问题。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智能导师系统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403" r="1340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根据学生的学习表现和反馈，动态调整教学策略和内容，确保教学内容与学生的认知水平相匹配。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自适应学习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个性化学习路径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通过对学生学习数据的挖掘和分析，发现学生的学习特点和问题，为教师提供有针对性的教学建议。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自动评分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利用自然语言处理和机器学习技术，对学生的作业和考试进行自动评分，减轻教师的工作负担，提高评价效率。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根据学生的学习表现和成绩，为学生提供实时的学习反馈和建议，帮助学生及时了解自己的学习状况并进行调整。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042" r="240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实践案例：某小学科学课程的AI教育实践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250" r="26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随着人工智能技术的快速发展，AI教育逐渐成为中小学科学教育的重要组成部分。某小学科学课程积极响应这一趋势，开展了AI教育实践。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通过AI教育实践，旨在培养学生的计算思维、创新能力和解决问题的能力，同时激发学生对科学和技术的兴趣。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https://d.book118.com/447066005005006033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2024-09-06T04:22:06.458</cp:lastPrinted>
  <dcterms:created xsi:type="dcterms:W3CDTF">2024-09-05T20:22:06Z</dcterms:created>
  <dcterms:modified xsi:type="dcterms:W3CDTF">2024-09-05T20:22:08Z</dcterms:modified>
</cp:coreProperties>
</file>