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8545A-8F75-4502-8191-44191C226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D7E27-7B47-47A1-8B07-7AE61F8B9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88773-4FC5-46BF-B870-2F2A689D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CC4D65-8E48-4E43-83DE-990C3FDE7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470525-7D69-46E6-B04E-EE3703736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965A16-D7F5-41D1-B943-DCE21FD42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608CC3-C9CD-4BAE-90B8-2D89F63CE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0EA0C-EBA3-43A0-978C-7A7943BCE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A49A1-ECB2-409D-B98C-199519B9F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029DC-A50C-487E-9DA9-B25531E46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E5045-E97F-47F5-8E07-35BB7C913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66011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奥运会事件营销策略分析报告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奥运会事件营销概述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奥运会事件营销策略分析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奥运会事件营销案例研究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奥运会事件营销的挑战与展望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奥运会作为全球最盛大的体育赛事之一，吸引了全球数亿观众的关注。奥运会期间，各大品牌和企业纷纷抓住这一机会，通过各种营销手段提升品牌知名度和销售额。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随着社交媒体的普及，奥运会事件营销策略也发生了变化，更加注重与消费者的互动和情感连接。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134" r="12134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本报告旨在分析奥运会事件营销策略的特点、成功案例及效果评估，为品牌和企业提供有益的参考和借鉴。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通过对奥运会事件营销策略的研究，有助于深入了解消费者需求和市场趋势，提高品牌竞争力和营销效果。同时，也有助于推动体育产业和市场营销理论的发展。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奥运会事件营销概述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奥运会事件营销的定义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奥运会事件营销是指企业通过参与奥运会相关活动，利用奥运会的影响力和关注度，提高品牌知名度和美誉度，促进产品销售和提升市场竞争力的一种营销策略。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奥运会事件营销通常包括赞助奥运会、成为奥运会合作伙伴、参与奥运会相关活动等。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奥运会事件营销的特点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奥运会事件营销具有极高的关注度和影响力，能够吸引全球范围内的媒体和消费者关注。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奥运会事件营销能够提高企业的品牌形象和市场地位，提升品牌知名度和美誉度。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奥运会事件营销的投资成本较高，需要企业具备一定的经济实力和市场基础。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1988年汉城奥运会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企业开始更加积极地参与奥运会事件营销，成为奥运会合作伙伴和赞助商，借助奥运会的影响力提升品牌形象和市场地位。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2008年北京奥运会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北京奥组委推出了一系列创新性的营销策略，包括互联网营销、互动营销等，使得奥运会事件营销更加多元化和个性化。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1984年洛杉矶奥运会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洛杉矶奥组委首次采用商业化运作模式，通过出售电视转播权和赞助权等方式，实现了奥运会的盈利。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奥运会事件营销的发展历程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奥运会事件营销策略分析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通过奥运会这一全球性平台，强化品牌形象，提升品牌知名度和美誉度。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利用奥运会相关的广告、公关活动等手段，传递品牌核心价值和理念。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与奥运会官方合作伙伴进行联合营销，共同推广品牌，扩大市场份额。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品牌营销策略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https://d.book118.com/447066011151006051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2024-09-25T02:36:27.052</cp:lastPrinted>
  <dcterms:created xsi:type="dcterms:W3CDTF">2024-09-24T18:36:27Z</dcterms:created>
  <dcterms:modified xsi:type="dcterms:W3CDTF">2024-09-24T18:36:29Z</dcterms:modified>
</cp:coreProperties>
</file>