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ADD47-2A66-4DC2-8771-ECE29043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DAC2B-0EDB-4FB9-9642-7E55ADDA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CCBE2-9110-4EE4-8C60-26F10EFE0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5E0A5-68AA-46E2-8FC6-1B6BDF45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CF864-2A23-4786-998C-EC31901E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BFBDC-4499-4A27-A098-B0C2F57A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41F55-C6C9-4315-8F50-A05A6A7A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643EA-ADF6-4C7B-BE3A-AE0F886C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B6DEF-773C-44CF-A1BB-7140D1A5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D089A-D378-44DF-948D-26FEB84B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60804-E992-4448-BA21-53606212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010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心肺复苏讲解视频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心肺复苏包括胸外按压、人工呼吸等操作，目的是在心脏骤停后的黄金时间内迅速恢复患者的循环和呼吸功能。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心肺复苏是指在心脏骤停的情况下，采取一系列急救措施，以恢复患者的自主心跳和呼吸，挽救患者生命的紧急医疗技术。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在心脏骤停的情况下，心肺复苏是挽救患者生命的关键措施之一。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及时、正确的心肺复苏操作可以显著提高患者的生存率，减少脑损伤和其他并发症的发生。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心肺复苏技术自20世纪50年代开始发展，经历了多次改进和完善。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目前心肺复苏已经成为全球范围内广泛推广的急救技能之一，对于提高公众急救意识和技能具有重要意义。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呼吸系统包括鼻腔、喉、气管、支气管和肺等器官，负责吸入氧气和呼出二氧化碳。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循环系统包括心脏、动脉、静脉和毛细血管等，负责将氧气和营养物质输送到全身各组织，并将二氧化碳和其他废物排出体外。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人体呼吸系统与循环系统的基本知识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心搏骤停的原因有多种，包括严重的心脏疾病、窒息、药物过量等。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心搏骤停的典型症状包括突然的意识丧失、呼吸停止、脉搏消失等。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心搏骤停的原因与症状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心肺复苏包括CAB三个基本步骤，即胸外按压（Compression）、开通气道（Airway）和人工呼吸（Breathing）。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胸外按压要求按压深度5-6cm，频率100-120次/分钟；开通气道要求采用仰头举颏法；人工呼吸要求吹气持续时间1秒以上，吹气量8-10毫升/次。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心肺复苏的基本步骤与操作要点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在进行心肺复苏时，应保持跪姿或侧卧位，确保身体与地面垂直，保持稳定。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双手交叉重叠，掌根放在按压位置，手臂伸直，利用上半身力量向下按压，确保每次按压深度达到5-6cm，频率为每分钟100-120次。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心肺复苏的正确姿势与手法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检查意识，轻拍并呼唤患者，检查是否有意识。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开放气道，清理呼吸道异物，使呼吸道保持通畅。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人工呼吸，捏住患者鼻子，对患者进行口对口吹气两次，每次吹气持续吹气1秒以上。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循环按压，以每分钟100-120次的频率进行按压，每次按压后进行人工呼吸。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https://d.book118.com/447100105024006033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2024-09-06T08:34:07.035</cp:lastPrinted>
  <dcterms:created xsi:type="dcterms:W3CDTF">2024-09-06T00:34:07Z</dcterms:created>
  <dcterms:modified xsi:type="dcterms:W3CDTF">2024-09-06T00:34:08Z</dcterms:modified>
</cp:coreProperties>
</file>