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F4F3F4-B3C9-45F6-965B-5EEEC8DB01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606C18-41C6-4D51-B8FD-39EC916688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F53001-0F05-4D0B-A944-26E35BF00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06AB6F-B711-49EA-9ABA-3842C32FB6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737855-58DF-49DF-B4B9-A55CAC0ED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9172A3-F69C-44F8-8CFA-4019A9F4A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969B40-7DB9-47DB-9BA3-74904396A9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BAB011-BDF9-4CB8-BEC8-EF584CF01B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38314B-9E6D-4831-A22B-B4C9E91F8D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5CFB77-B6CF-4967-B800-BDDB737D1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3C452C-3863-4BD0-B155-122C9F2D2F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10104212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宫血病人的护理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宫血疾病概述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宫血病人的日常护理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宫血病人的药物治疗与护理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宫血病人的手术治疗与护理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宫血病人的病情监测与评估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宫血疾病概述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宫血是指子宫内异常出血，可能源自子宫内膜、子宫颈或子宫肌层。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根据出血的原因和特点，宫血可分为功能性出血和器质性出血两大类。功能性出血通常由于内分泌失调引起，而器质性出血则与子宫结构异常有关。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宫血的常见原因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最常见的原因是卵巢功能异常，导致雌激素和孕激素分泌失衡，从而引发宫血。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子宫内膜异位症是一种常见的妇科疾病，可能导致宫血的出现。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子宫肌瘤是子宫平滑肌组织增生形成的良性肿瘤，也可能引起宫血。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子宫颈息肉是宫颈组织增生形成的良性病变，有时会引起宫血。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内分泌失调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子宫内膜异位症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子宫肌瘤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子宫颈息肉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宫血的主要症状是子宫不规则出血，可能表现为月经周期紊乱、经期延长、经量增多或减少等。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宫血的体征可能包括贫血、乏力、头晕等症状，以及子宫增大、质地变软等体征。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宫血的症状和体征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宫血病人的日常护理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宫血病人在饮食上需要特别注意，以促进康复和预防复发。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血病人应遵循低盐、低脂、高蛋白的饮食原则，避免食用辛辣、刺激性食物，多食用富含铁、叶酸和维生素C的食物，如瘦肉、绿叶蔬菜、水果等，以补充身体所需的营养素。同时，要保持饮食的规律性和卫生，避免暴饮暴食和过度饥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适当的运动和休息对于宫血病人的康复非常重要。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宫血病人应根据自身身体状况选择适当的运动方式，如散步、太极拳等轻度运动，避免剧烈运动和重体力劳动。同时，要保证充足的休息时间，避免疲劳和过度紧张，以促进身体的恢复。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运动与休息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心理护理与情绪支持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宫血病人需要得到心理上的支持和情绪上的安抚。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医护人员和家庭成员应给予宫血病人关心和鼓励，帮助其树立信心，缓解焦虑和抑郁情绪。同时，病人自身也应积极调整心态，保持乐观向上的态度，以促进康复。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宫血病人的药物治疗与护理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https://d.book118.com/447101042126006032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2024-09-05T16:02:08.482</cp:lastPrinted>
  <dcterms:created xsi:type="dcterms:W3CDTF">2024-09-05T08:02:08Z</dcterms:created>
  <dcterms:modified xsi:type="dcterms:W3CDTF">2024-09-05T08:02:10Z</dcterms:modified>
</cp:coreProperties>
</file>