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8787E6-88F3-4DC7-928C-60556F44F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769B8F-13BB-46A9-BFDB-B0FEB3398B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462EDD-72FC-4C35-92AA-16F5F8B62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5C974C-C5D6-48BE-BA76-263426F70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96B79D-DB83-46E1-B3A0-AE6E5D7BB0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582211-2A37-4D05-A4CA-14148240E7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2905DD-04A2-431E-83CA-45CCC68223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FFA076-2E87-4B64-9958-D762768A7C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504C07-387E-4272-9FB2-80F709E07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8F5DD4-9FBF-4742-8C65-7DB2EE401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6FB8E-55FC-4B6A-9588-7D8F00B01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010442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《基金基础入门》ppt课件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基金概述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基金的构成要素</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基金的投资策略与技巧</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基金的风险管理与控制</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基金的监管与法规</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基金概述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基金是一种集合投资工具，通过集合投资者的资金购买、经营和管理证券和其他资产，以实现收益的最大化。基金有多种分类，包括公募基金、私募基金、股票基金、债券基金、混合基金等。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金是一种金融投资工具，通过集合投资者的资金，由专业的投资机构进行管理和运作，以实现资产的增值。基金的分类方式多种多样，根据不同的分类标准可以分为不同的类型。例如，根据投资对象的不同，可以分为股票基金、债券基金、混合基金等；根据募集方式的不同，可以分为公募基金和私募基金。</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基金具有分散投资、专业管理、降低风险等特点和优势，能够为投资者提供相对稳定的收益，并降低投资风险。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作为一种集合投资工具，具有分散投资的特点，能够将资金投入到多个不同的证券和其他资产中，降低单一资产的风险。同时，基金由专业的投资机构进行管理和运作，能够提供更加专业的投资建议和风险管理方案，降低投资风险。此外，基金还能够提供相对稳定的收益，为投资者提供更多的投资选择和机会。</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基金的特点与优势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基金的发展历程经历了多个阶段，未来将呈现全球化、多元化、智能化等趋势。</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金的发展历程可以追溯到一百多年前的投资信托和投资公司。随着经济的发展和金融市场的不断完善，基金逐渐成为一种重要的投资工具。未来，随着全球化和金融创新的不断发展，基金将呈现全球化、多元化、智能化等趋势。例如，跨境投资和全球配置将成为未来基金的重要发展方向；同时，人工智能和大数据等技术的应用也将为基金的投资和管理带来更多的机会和挑战。</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基金的构成要素</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884" r="1788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基金管理人是负责基金发起设立与经营管理的专业性机构，具有法人地位。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基金管理人概述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基金管理人的职责包括发起设立基金、进行基金资产的投资运作、负责基金资产的保管等。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基金管理人职责</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基金管理人需要具备相应的资格条件，包括注册资本、高级管理人员任职资格、业务设施等。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基金管理人资格</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监管机构对基金管理人进行严格的监管，以确保基金的合规运作。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基金管理人监管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基金管理人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4533" r="3453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基金托管人是根据法律法规的要求，按照基金合同的约定，对基金履行安全保管基金资产等职责的重要机构。</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基金托管人概述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基金托管人的职责包括安全保管基金资产、监督基金管理人的投资运作、复核审查基金资产净值等。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基金托管人职责</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基金托管人需要具备相应的资格条件，包括注册资本、高级管理人员任职资格、业务设施等。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基金托管人资格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监管机构对基金托管人进行严格的监管，以确保基金的合规运作。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基金托管人监管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基金托管人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基金份额持有人概述</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基金份额持有人是指持有基金份额的个人或机构，是基金的出资人，享有基金投资的收益权和其他相关权益。</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作为出资人，基金份额持有人有权获得投资收益、参与重大决策、了解基金运作情况等；同时，也有义务遵守法律法规和基金合同的约定，维护基金的利益。</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为了维护基金份额持有人的权益，通常会设立基金份额持有人大会，对涉及基金运作的重大事项进行审议和决策。</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监管机构和自律组织等机构会采取措施保护基金份额持有人的合法权益，防止利益输送和内部人控制等问题。</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基金份额持有人的权利与义务</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基金份额持有人大会</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基金份额持有人的利益保护</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基金份额持有人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开放式与封闭式</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根据运作方式的不同，基金可以分为开放式和封闭式两种类型。开放式基金可以随时申购或赎回，而封闭式基金在设立后规模保持不变。</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投资策略与运作方式</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不同类型的基金具有不同的投资策略和运作方式。例如，股票型基金主要投资于股票市场，债券型基金主要投资于债券市场，而货币市场基金则主要投资于短期高信用等级的金融工具。</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投资限制与监管</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为了保护投资者的利益，监管机构对基金的投资运作进行严格的限制和监管。例如，禁止内幕交易、限制投资比例、要求信息披露等。</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费用与收益分配</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投资者在购买和赎回基金时需要支付一定的费用，如申购费、赎回费、管理费和托管费等。同时，投资者根据持有的份额享有相应的投资收益分配权利。</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基金的运作方式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基金的投资策略与技巧</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https://d.book118.com/447101044201006036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2024-09-12T03:14:54.608</cp:lastPrinted>
  <dcterms:created xsi:type="dcterms:W3CDTF">2024-09-11T19:14:54Z</dcterms:created>
  <dcterms:modified xsi:type="dcterms:W3CDTF">2024-09-11T19:14:56Z</dcterms:modified>
</cp:coreProperties>
</file>