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0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9848B-054B-425D-92F9-8E7269E64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33CE9-6F66-468B-9F34-3D9AD774E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6F0FE-5D93-4778-93F8-6A58CE224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FCE02-58D2-422E-96DF-89D8AA567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3837CF-AFB1-423B-8CB6-C1A03D0C4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3284CF-C1D2-42B1-B6C6-1A1CF650F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C10564-E6ED-4E1C-94C2-AF53D450F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19CC3-4E61-426B-BE05-362C5C611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6F96E-2B25-44FB-88CF-1C8C59E25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7B138-E416-4572-9901-D99084636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7052A-203C-4D5D-85FE-6B8FAA7D9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8069" r:id="rId2"/>
    <p:sldLayoutId id="2147508070" r:id="rId3"/>
    <p:sldLayoutId id="2147508071" r:id="rId4"/>
    <p:sldLayoutId id="2147508072" r:id="rId5"/>
    <p:sldLayoutId id="2147508073" r:id="rId6"/>
    <p:sldLayoutId id="2147508074" r:id="rId7"/>
    <p:sldLayoutId id="2147508075" r:id="rId8"/>
    <p:sldLayoutId id="2147508076" r:id="rId9"/>
    <p:sldLayoutId id="2147508077" r:id="rId10"/>
    <p:sldLayoutId id="214750807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18" Type="http://schemas.openxmlformats.org/officeDocument/2006/relationships/tags" Target="../tags/tag197.xml" /><Relationship Id="rId19" Type="http://schemas.openxmlformats.org/officeDocument/2006/relationships/tags" Target="../tags/tag198.xml" /><Relationship Id="rId2" Type="http://schemas.openxmlformats.org/officeDocument/2006/relationships/tags" Target="../tags/tag181.xml" /><Relationship Id="rId20" Type="http://schemas.openxmlformats.org/officeDocument/2006/relationships/tags" Target="../tags/tag199.xml" /><Relationship Id="rId21" Type="http://schemas.openxmlformats.org/officeDocument/2006/relationships/tags" Target="../tags/tag200.xml" /><Relationship Id="rId22" Type="http://schemas.openxmlformats.org/officeDocument/2006/relationships/tags" Target="../tags/tag201.xml" /><Relationship Id="rId23" Type="http://schemas.openxmlformats.org/officeDocument/2006/relationships/tags" Target="../tags/tag202.xml" /><Relationship Id="rId24" Type="http://schemas.openxmlformats.org/officeDocument/2006/relationships/tags" Target="../tags/tag203.xml" /><Relationship Id="rId25" Type="http://schemas.openxmlformats.org/officeDocument/2006/relationships/tags" Target="../tags/tag204.xml" /><Relationship Id="rId26" Type="http://schemas.openxmlformats.org/officeDocument/2006/relationships/tags" Target="../tags/tag205.xml" /><Relationship Id="rId27" Type="http://schemas.openxmlformats.org/officeDocument/2006/relationships/tags" Target="../tags/tag206.xml" /><Relationship Id="rId28" Type="http://schemas.openxmlformats.org/officeDocument/2006/relationships/tags" Target="../tags/tag207.xml" /><Relationship Id="rId29" Type="http://schemas.openxmlformats.org/officeDocument/2006/relationships/tags" Target="../tags/tag208.xml" /><Relationship Id="rId3" Type="http://schemas.openxmlformats.org/officeDocument/2006/relationships/tags" Target="../tags/tag182.xml" /><Relationship Id="rId30" Type="http://schemas.openxmlformats.org/officeDocument/2006/relationships/tags" Target="../tags/tag209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01126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MR.Z,a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护理管理中的项目管理实践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5455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护理项目管理概述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护理项目管理的实施步骤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护理项目管理的挑战与对策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护理项目管理的未来趋势和展望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结论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护理项目管理概述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项目管理的定义和重要性</a:t>
            </a:r>
            <a:endParaRPr lang="zh-CN" altLang="en-US"/>
          </a:p>
        </p:txBody>
      </p:sp>
      <p:sp>
        <p:nvSpPr>
          <p:cNvPr id="1048942" name="正文"/>
          <p:cNvSpPr txBox="1"/>
          <p:nvPr>
            <p:custDataLst>
              <p:tags r:id="rId2"/>
            </p:custDataLst>
          </p:nvPr>
        </p:nvSpPr>
        <p:spPr>
          <a:xfrm>
            <a:off x="3294008" y="1871112"/>
            <a:ext cx="5598593" cy="3100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单击此处输入你的项正文，请尽量言简意赅的阐述观点。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标题"/>
          <p:cNvSpPr txBox="1"/>
          <p:nvPr>
            <p:custDataLst>
              <p:tags r:id="rId3"/>
            </p:custDataLst>
          </p:nvPr>
        </p:nvSpPr>
        <p:spPr>
          <a:xfrm>
            <a:off x="3294008" y="1490400"/>
            <a:ext cx="5598593" cy="3346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项目管理的概念：通过计划、组织、协调、控制和评价等手段，实现项目目标的过程</a:t>
            </a:r>
            <a:endParaRPr lang="zh-CN" altLang="en-US" sz="10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8946" name="正文"/>
          <p:cNvSpPr txBox="1"/>
          <p:nvPr>
            <p:custDataLst>
              <p:tags r:id="rId4"/>
            </p:custDataLst>
          </p:nvPr>
        </p:nvSpPr>
        <p:spPr>
          <a:xfrm>
            <a:off x="3294008" y="2684921"/>
            <a:ext cx="5598593" cy="3100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项目的重要性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5"/>
            </p:custDataLst>
          </p:nvPr>
        </p:nvSpPr>
        <p:spPr>
          <a:xfrm>
            <a:off x="3294008" y="2304209"/>
            <a:ext cx="5598593" cy="3346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项目管理的特点：目标明确、资源有限、时间有限、团队协作  项目的重要性</a:t>
            </a:r>
            <a:endParaRPr lang="zh-CN" altLang="en-US" sz="10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8950" name="正文"/>
          <p:cNvSpPr txBox="1"/>
          <p:nvPr>
            <p:custDataLst>
              <p:tags r:id="rId6"/>
            </p:custDataLst>
          </p:nvPr>
        </p:nvSpPr>
        <p:spPr>
          <a:xfrm>
            <a:off x="3294008" y="4312539"/>
            <a:ext cx="5598593" cy="3100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单击此处输入你的项正文，请尽量言简意赅的阐述观点。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标题"/>
          <p:cNvSpPr txBox="1"/>
          <p:nvPr>
            <p:custDataLst>
              <p:tags r:id="rId7"/>
            </p:custDataLst>
          </p:nvPr>
        </p:nvSpPr>
        <p:spPr>
          <a:xfrm>
            <a:off x="3294008" y="3931827"/>
            <a:ext cx="5598593" cy="3346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降低成本：通过合理的资源分配和时间管理，可以降低护理成本</a:t>
            </a:r>
            <a:endParaRPr lang="zh-CN" altLang="en-US" sz="10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8954" name="正文"/>
          <p:cNvSpPr txBox="1"/>
          <p:nvPr>
            <p:custDataLst>
              <p:tags r:id="rId8"/>
            </p:custDataLst>
          </p:nvPr>
        </p:nvSpPr>
        <p:spPr>
          <a:xfrm>
            <a:off x="3294008" y="5126348"/>
            <a:ext cx="5598593" cy="3100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单击此处输入你的项正文，请尽量言简意赅的阐述观点。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标题"/>
          <p:cNvSpPr txBox="1"/>
          <p:nvPr>
            <p:custDataLst>
              <p:tags r:id="rId9"/>
            </p:custDataLst>
          </p:nvPr>
        </p:nvSpPr>
        <p:spPr>
          <a:xfrm>
            <a:off x="3294008" y="4745637"/>
            <a:ext cx="5598593" cy="3346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提高效率：通过有效的团队协作和沟通，可以加快护理工作的进度</a:t>
            </a:r>
            <a:endParaRPr lang="zh-CN" altLang="en-US" sz="10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8958" name="正文"/>
          <p:cNvSpPr txBox="1"/>
          <p:nvPr>
            <p:custDataLst>
              <p:tags r:id="rId10"/>
            </p:custDataLst>
          </p:nvPr>
        </p:nvSpPr>
        <p:spPr>
          <a:xfrm>
            <a:off x="3294008" y="3498730"/>
            <a:ext cx="5598593" cy="3100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单击此处输入你的项正文，请尽量言简意赅的阐述观点。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标题"/>
          <p:cNvSpPr txBox="1"/>
          <p:nvPr>
            <p:custDataLst>
              <p:tags r:id="rId11"/>
            </p:custDataLst>
          </p:nvPr>
        </p:nvSpPr>
        <p:spPr>
          <a:xfrm>
            <a:off x="3294008" y="3118018"/>
            <a:ext cx="5598593" cy="3346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提高护理质量：通过项目管理，可以更加系统地管理护理工作，提高护理质量</a:t>
            </a:r>
            <a:endParaRPr lang="zh-CN" altLang="en-US" sz="10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8962" name="正文"/>
          <p:cNvSpPr txBox="1"/>
          <p:nvPr>
            <p:custDataLst>
              <p:tags r:id="rId12"/>
            </p:custDataLst>
          </p:nvPr>
        </p:nvSpPr>
        <p:spPr>
          <a:xfrm>
            <a:off x="3294008" y="5940157"/>
            <a:ext cx="5598593" cy="3100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单击此处输入你的项正文，请尽量言简意赅的阐述观点。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标题"/>
          <p:cNvSpPr txBox="1"/>
          <p:nvPr>
            <p:custDataLst>
              <p:tags r:id="rId13"/>
            </p:custDataLst>
          </p:nvPr>
        </p:nvSpPr>
        <p:spPr>
          <a:xfrm>
            <a:off x="3294008" y="5559446"/>
            <a:ext cx="5598593" cy="3346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提升患者满意度：通过改善护理流程和服务质量，可以提高患者满意度</a:t>
            </a:r>
            <a:endParaRPr lang="zh-CN" altLang="en-US" sz="10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护理项目的目标和范围</a:t>
            </a:r>
            <a:endParaRPr lang="zh-CN" altLang="en-US"/>
          </a:p>
        </p:txBody>
      </p:sp>
      <p:sp>
        <p:nvSpPr>
          <p:cNvPr id="1049000" name="对角圆角矩形 52"/>
          <p:cNvSpPr/>
          <p:nvPr>
            <p:custDataLst>
              <p:tags r:id="rId2"/>
            </p:custDataLst>
          </p:nvPr>
        </p:nvSpPr>
        <p:spPr>
          <a:xfrm>
            <a:off x="608400" y="2685832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53"/>
          <p:cNvSpPr/>
          <p:nvPr>
            <p:custDataLst>
              <p:tags r:id="rId3"/>
            </p:custDataLst>
          </p:nvPr>
        </p:nvSpPr>
        <p:spPr>
          <a:xfrm>
            <a:off x="608400" y="2517437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54"/>
          <p:cNvSpPr/>
          <p:nvPr>
            <p:custDataLst>
              <p:tags r:id="rId4"/>
            </p:custDataLst>
          </p:nvPr>
        </p:nvSpPr>
        <p:spPr>
          <a:xfrm>
            <a:off x="1287700" y="2518072"/>
            <a:ext cx="100470" cy="16745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56"/>
          <p:cNvSpPr txBox="1"/>
          <p:nvPr>
            <p:custDataLst>
              <p:tags r:id="rId5"/>
            </p:custDataLst>
          </p:nvPr>
        </p:nvSpPr>
        <p:spPr>
          <a:xfrm>
            <a:off x="1331546" y="2730949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护理项目的目标：提高护理质量，提升患者满意度，降低护理成本，提高护士工作效率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对角圆角矩形 5"/>
          <p:cNvSpPr/>
          <p:nvPr>
            <p:custDataLst>
              <p:tags r:id="rId6"/>
            </p:custDataLst>
          </p:nvPr>
        </p:nvSpPr>
        <p:spPr>
          <a:xfrm>
            <a:off x="608400" y="4299884"/>
            <a:ext cx="10969199" cy="92348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对角圆角矩形 6"/>
          <p:cNvSpPr/>
          <p:nvPr>
            <p:custDataLst>
              <p:tags r:id="rId7"/>
            </p:custDataLst>
          </p:nvPr>
        </p:nvSpPr>
        <p:spPr>
          <a:xfrm>
            <a:off x="608400" y="4131489"/>
            <a:ext cx="679399" cy="63630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直角三角形 7"/>
          <p:cNvSpPr/>
          <p:nvPr>
            <p:custDataLst>
              <p:tags r:id="rId8"/>
            </p:custDataLst>
          </p:nvPr>
        </p:nvSpPr>
        <p:spPr>
          <a:xfrm>
            <a:off x="1287700" y="4132760"/>
            <a:ext cx="100470" cy="16745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文本框 8"/>
          <p:cNvSpPr txBox="1"/>
          <p:nvPr>
            <p:custDataLst>
              <p:tags r:id="rId9"/>
            </p:custDataLst>
          </p:nvPr>
        </p:nvSpPr>
        <p:spPr>
          <a:xfrm>
            <a:off x="1331546" y="4353898"/>
            <a:ext cx="9899642" cy="8250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9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护理项目的范围：包括患者护理、护士管理、护理流程优化等方面</a:t>
            </a:r>
            <a:endParaRPr lang="zh-CN" altLang="en-US" sz="19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项目管理在护理实践中的应用</a:t>
            </a:r>
            <a:endParaRPr lang="zh-CN" altLang="en-US"/>
          </a:p>
        </p:txBody>
      </p:sp>
      <p:sp>
        <p:nvSpPr>
          <p:cNvPr id="104905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项目管理对护理实践的未来发展影响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6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如何将项目管理应用于护理实践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项目管理在护理实践中的成功案例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7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项目管理对护理实践的重要性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护理项目管理的实施步骤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制定项目计划</a:t>
            </a:r>
            <a:endParaRPr lang="zh-CN" altLang="en-US"/>
          </a:p>
        </p:txBody>
      </p:sp>
      <p:sp>
        <p:nvSpPr>
          <p:cNvPr id="104914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明确项目目标：根据护理需求和资源情况，确定项目目标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制定项目计划：根据项目目标，制定详细的项目计划，包括时间表、人员分工、预算等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评估风险：对项目计划进行风险评估，制定应对措施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审批和实施：将项目计划提交给上级领导审批，获得批准后开始实施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确定项目资源</a:t>
            </a:r>
            <a:endParaRPr lang="zh-CN" altLang="en-US"/>
          </a:p>
        </p:txBody>
      </p:sp>
      <p:sp>
        <p:nvSpPr>
          <p:cNvPr id="104919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确保资源的有效利用和节约成本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根据项目进展情况及时调整资源分配计划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确定项目所需的人力、物力、财力等资源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根据项目需求制定资源分配计划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分配项目任务</a:t>
            </a:r>
            <a:endParaRPr lang="zh-CN" altLang="en-US"/>
          </a:p>
        </p:txBody>
      </p:sp>
      <p:sp>
        <p:nvSpPr>
          <p:cNvPr id="104924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5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明确项目目标：确保所有成员对项目目标有清晰的认识，以便更好地协作和完成任务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制定项目计划：根据项目目标，制定详细的项目计划，包括时间表、资源分配、任务分配等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分配任务：根据项目计划，将任务分配给合适的成员，确保每个成员都清楚自己的职责和任务要求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监控和调整：在项目实施过程中，密切关注项目进展情况，及时发现和解决问题，并根据实际情况调整项目计划和任务分配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监控项目进度和质量</a:t>
            </a:r>
            <a:endParaRPr lang="zh-CN" altLang="en-US"/>
          </a:p>
        </p:txBody>
      </p:sp>
      <p:sp>
        <p:nvSpPr>
          <p:cNvPr id="104930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制定项目计划和时间表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确保项目质量和标准符合预期要求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及时发现和解决问题，调整计划和进度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定期评估和汇报项目进展情况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项目评估和总结</a:t>
            </a:r>
            <a:endParaRPr lang="zh-CN" altLang="en-US"/>
          </a:p>
        </p:txBody>
      </p:sp>
      <p:sp>
        <p:nvSpPr>
          <p:cNvPr id="104938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改进措施：针对项目评估中发现的问题，提出相应的改进措施，提高护理项目管理的水平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项目评估：对护理项目的过程和结果进行评估，包括质量、效率、满意度等方面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总结经验：对项目实施过程中的经验教训进行总结，为今后的护理项目管理提供参考和借鉴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持续改进：将总结的经验和改进措施应用于后续的护理项目管理中，实现持续改进和提高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护理项目管理的挑战与对策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https://d.book118.com/447101126035006051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f*1_1_1"/>
  <p:tag name="KSO_WM_UNIT_INDEX" val="1_1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f*1_2_1"/>
  <p:tag name="KSO_WM_UNIT_INDEX" val="1_2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f*1_4_1"/>
  <p:tag name="KSO_WM_UNIT_INDEX" val="1_4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f*1_5_1"/>
  <p:tag name="KSO_WM_UNIT_INDEX" val="1_5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f*1_3_1"/>
  <p:tag name="KSO_WM_UNIT_INDEX" val="1_3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f*1_6_1"/>
  <p:tag name="KSO_WM_UNIT_INDEX" val="1_6_1"/>
  <p:tag name="KSO_WM_UNIT_LAYERLEVEL" val="1_1_1"/>
  <p:tag name="KSO_WM_UNIT_NOCLEAR" val="0"/>
  <p:tag name="KSO_WM_UNIT_PRESET_TEXT" val="单击此处输入你的项正文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1496062986,&quot;width&quot;:459.5500787401575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</vt:lpstr>
      <vt:lpstr>Wingdings</vt:lpstr>
      <vt:lpstr>Calibri Light</vt:lpstr>
      <vt:lpstr>微软雅黑</vt:lpstr>
      <vt:lpstr>Office Theme</vt:lpstr>
      <vt:lpstr>护理管理中的项目管理实践</vt:lpstr>
      <vt:lpstr>目录</vt:lpstr>
      <vt:lpstr>单击添加章节标题</vt:lpstr>
      <vt:lpstr>护理项目管理概述</vt:lpstr>
      <vt:lpstr>项目管理的定义和重要性</vt:lpstr>
      <vt:lpstr>护理项目的目标和范围</vt:lpstr>
      <vt:lpstr>项目管理在护理实践中的应用</vt:lpstr>
      <vt:lpstr>护理项目管理的实施步骤</vt:lpstr>
      <vt:lpstr>制定项目计划</vt:lpstr>
      <vt:lpstr>确定项目资源</vt:lpstr>
      <vt:lpstr>分配项目任务</vt:lpstr>
      <vt:lpstr>监控项目进度和质量</vt:lpstr>
      <vt:lpstr>项目评估和总结</vt:lpstr>
      <vt:lpstr>护理项目管理的挑战与对策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2024-09-24T04:09:44.473</cp:lastPrinted>
  <dcterms:created xsi:type="dcterms:W3CDTF">2024-09-23T20:09:44Z</dcterms:created>
  <dcterms:modified xsi:type="dcterms:W3CDTF">2024-09-23T20:09:47Z</dcterms:modified>
</cp:coreProperties>
</file>