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0FC187-B9B1-469D-AFF2-4BF252F629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0FA5FA-D82C-4883-8998-87B7983D3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B86284-98B9-4123-A4FD-6248E9245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DDAFFC-3B3F-4933-8E4F-93FE443EDD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BE6A06-2845-4688-8F85-93564187A6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B21AD22-C16A-4FB0-B4E0-0FE8CC8733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509497-AFBE-40FE-8B83-F9C404285D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98E6FC-8B1C-4824-B75D-42527DA796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05F01B-C180-46D6-B222-BE25BCA1F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645786-DB3A-4E35-8F2B-F7A7B6503B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AE1DDB-59DB-487C-891B-D752B10C20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10206002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企业道德准则与社交礼仪规范的要点介绍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2023-12-30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企业道德准则概述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社交礼仪规范概述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企业道德准则的核心内容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社交礼仪规范的核心内容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企业道德准则的实践应用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社交礼仪规范的实践应用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企业道德准则概述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208" r="1320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企业道德准则是一套指导企业及其员工行为的道德规范，它明确了企业在经营活动中应遵循的道德标准和原则。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企业道德准则对于维护企业形象、提升员工素质、促进可持续发展具有重要意义。它是企业内部管理的重要组成部分，也是企业与外部利益相关者建立信任关系的基础。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包括诚信、公正、责任、尊重等，是企业道德准则的核心。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基本原则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具体规范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实施机制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针对不同业务领域和特定情境下的道德规范，如反腐败、反不正当竞争、保护消费者权益等。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包括道德委员会、内部监督机制、员工培训计划等，确保企业道德准则的贯彻执行。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企业道德准则的体系结构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企业道德准则起源于20世纪初的美国，当时一些大型企业开始制定道德规范以约束自身行为。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2833" r="12833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随着全球化进程的加速和企业社会责任意识的提高，企业道德准则逐渐在全球范围内得到推广和普及。同时，其内容也不断丰富和完善，涉及环境保护、人权保障等更多领域。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未来企业道德准则将更加注重可持续性发展和社会责任履行，强调企业与社会的和谐共生。同时，随着科技的进步和数字化时代的到来，企业道德准则也将面临新的挑战和机遇。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企业道德准则的历史与发展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社交礼仪规范概述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674" r="3167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社交礼仪是指在社交场合中，为了表示尊重、友善和礼貌而遵循的一系列行为规范和准则。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社交礼仪定义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社交礼仪是现代社会文明进步的重要体现，它有助于建立良好的人际关系，促进社会和谐，提升个人形象和修养。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社交礼仪的意义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社交礼仪的定义与意义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6" r="2569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尊重他人是社交礼仪的核心，包括尊重他人的权利、意见、隐私和习惯等。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尊重原则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在社交场合中，无论身份、地位、财富等差异，每个人都应受到平等对待。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平等原则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在社交中，应包容不同文化背景、宗教信仰、风俗习惯等差异，避免对他人的言行进行过度解读或批评。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宽容原则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在社交场合中，应自觉遵守礼仪规范，约束自己的言行举止，以维护良好的社交氛围。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自律原则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社交礼仪的基本原则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156" r="2515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社交礼仪的起源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社交礼仪起源于古代社会的祭祀、宴会等场合，随着社会的发展和进步，逐渐演变成为一套复杂而精细的行为规范。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不同文化背景下的社交礼仪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不同国家和地区由于文化背景、宗教信仰、风俗习惯等差异，形成了各具特色的社交礼仪。例如，东方文化注重谦逊、尊重和和谐，而西方文化则更加强调自由、平等和个性。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社交礼仪的变迁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随着社会的变迁和科技的发展，社交礼仪也在不断演变。例如，网络社交的兴起使得线上礼仪变得越来越重要，而环保意识的提高也使得节约、环保等理念逐渐融入到社交礼仪中。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社交礼仪的历史与文化背景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企业道德准则的核心内容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企业应始终坚守诚信原则，遵守法律法规，确保所有业务活动的真实性和合法性。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1632387" y="1536628"/>
            <a:ext cx="1898908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诚实守信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企业应保持信息公开透明，及时、准确、完整地披露重要信息，维护投资者和公众的知情权。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透明公开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企业应注重维护自身信誉，通过优质产品和服务赢得客户信任，提升品牌形象。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信誉至上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诚信经营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尊重员工权益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平等待遇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企业应尊重员工的尊严和权利，消除歧视，确保员工在招聘、晋升、薪酬等方面的公平待遇。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企业应关注员工的成长和发展，提供必要的培训和教育机会，帮助员工提升技能和能力。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保障安全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企业应严格遵守劳动安全卫生法规，确保员工在工作场所的安全和健康。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企业应积极履行环境保护责任，推动绿色生产，降低能耗和排放，促进可持续发展。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环保责任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企业应关注社会公益事业，积极参与慈善捐赠和志愿服务活动，回馈社会。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公益慈善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企业应定期发布社会责任报告，展示其在经济、环境和社会方面的绩效和贡献。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社会责任报告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承担社会责任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合规经营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企业应严格遵守国家法律法规和行业规范，建立健全内部管理制度，防范违法违规行为的发生。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公平竞争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企业应遵守市场规则和商业道德，维护公平竞争秩序，反对不正当竞争行为。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反腐倡廉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企业应坚决反对腐败行为，加强廉洁自律教育，营造风清气正的企业氛围。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1833" r="1183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1042" r="1104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9417" r="941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公平竞争与合规经营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https://d.book118.com/447102060022006032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2024-09-04T18:29:08.541</cp:lastPrinted>
  <dcterms:created xsi:type="dcterms:W3CDTF">2024-09-04T10:29:08Z</dcterms:created>
  <dcterms:modified xsi:type="dcterms:W3CDTF">2024-09-04T10:29:10Z</dcterms:modified>
</cp:coreProperties>
</file>