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4C495A6-783A-4A6A-A52C-49594FABE6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C17BF8-038E-4500-B9CF-ED6DDDECA1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D26FF6-2D9A-45E6-9083-A66C291FD1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51DAC3-9C39-4AED-8C26-066D658DED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FDC91A-AD14-4764-8A6C-EBD7E683D6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B2F51E4-E3BC-4727-BD1E-4A97C49C67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F1A943-530F-4506-A63C-EC91109EEB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04C4C3-2AF7-4FE2-92B0-3F6F51CCB1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A9F8BC-9EAC-4FD5-9CE1-54B92FEEB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A6588-3B52-4732-BE4E-9E243E2DE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EDF504-CD71-46EE-A827-D3543194E7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0304112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新能源项目质量策划的质量管理学习</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新能源项目质量策划概述</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质量管理基础理论</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新能源项目质量策划的关键要素</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新能源项目质量策划的实施与监控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新能源项目质量策划的案例分析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新能源项目质量策划概述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新能源项目质量策划是指在进行新能源项目过程中，对项目的质量目标、质量要求、质量计划和质量控制等方面进行规划和安排，以确保项目能够达到预期的质量标准。</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新能源项目质量策划是一个系统性的过程，需要综合考虑项目的各个方面，包括项目的规模、技术难度、资源投入、进度安排等。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新能源项目质量策划的定义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新能源项目质量策划的重要性</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确定项目的质量目标和要求，为项目的实施和管理提供明确的方向和标准。</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有助于提前识别和预防潜在的质量问题，减少项目实施过程中的风险和成本。</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提高项目的整体质量和客户满意度，增强企业的市场竞争力。</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622012" y="1989677"/>
            <a:ext cx="1109091" cy="1054132"/>
            <a:chOff x="1622012" y="1989677"/>
            <a:chExt cx="1109091" cy="1054132"/>
          </a:xfrm>
        </p:grpSpPr>
        <p:sp>
          <p:nvSpPr>
            <p:cNvPr id="3" name="AutoShape 3"/>
            <p:cNvSpPr/>
            <p:nvPr/>
          </p:nvSpPr>
          <p:spPr>
            <a:xfrm>
              <a:off x="1622012" y="1989677"/>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81759" y="2250567"/>
              <a:ext cx="646938" cy="646748"/>
            </a:xfrm>
            <a:custGeom>
              <a:rect l="l" t="t" r="r" b="b"/>
              <a:pathLst>
                <a:path w="411" h="412">
                  <a:moveTo>
                    <a:pt x="337" y="198"/>
                  </a:moveTo>
                  <a:cubicBezTo>
                    <a:pt x="316" y="198"/>
                    <a:pt x="298" y="206"/>
                    <a:pt x="284" y="220"/>
                  </a:cubicBezTo>
                  <a:cubicBezTo>
                    <a:pt x="249" y="185"/>
                    <a:pt x="249" y="185"/>
                    <a:pt x="249" y="185"/>
                  </a:cubicBezTo>
                  <a:cubicBezTo>
                    <a:pt x="270" y="166"/>
                    <a:pt x="283" y="138"/>
                    <a:pt x="283" y="107"/>
                  </a:cubicBezTo>
                  <a:cubicBezTo>
                    <a:pt x="283" y="48"/>
                    <a:pt x="235" y="0"/>
                    <a:pt x="176" y="0"/>
                  </a:cubicBezTo>
                  <a:cubicBezTo>
                    <a:pt x="117" y="0"/>
                    <a:pt x="68" y="48"/>
                    <a:pt x="68" y="107"/>
                  </a:cubicBezTo>
                  <a:cubicBezTo>
                    <a:pt x="68" y="144"/>
                    <a:pt x="88" y="177"/>
                    <a:pt x="116" y="196"/>
                  </a:cubicBezTo>
                  <a:cubicBezTo>
                    <a:pt x="96" y="266"/>
                    <a:pt x="96" y="266"/>
                    <a:pt x="96" y="266"/>
                  </a:cubicBezTo>
                  <a:cubicBezTo>
                    <a:pt x="89" y="264"/>
                    <a:pt x="82" y="263"/>
                    <a:pt x="74" y="263"/>
                  </a:cubicBezTo>
                  <a:cubicBezTo>
                    <a:pt x="33" y="263"/>
                    <a:pt x="0" y="296"/>
                    <a:pt x="0" y="337"/>
                  </a:cubicBezTo>
                  <a:cubicBezTo>
                    <a:pt x="0" y="378"/>
                    <a:pt x="33" y="412"/>
                    <a:pt x="74" y="412"/>
                  </a:cubicBezTo>
                  <a:cubicBezTo>
                    <a:pt x="115" y="412"/>
                    <a:pt x="149" y="378"/>
                    <a:pt x="149" y="337"/>
                  </a:cubicBezTo>
                  <a:cubicBezTo>
                    <a:pt x="149" y="309"/>
                    <a:pt x="133" y="284"/>
                    <a:pt x="110" y="272"/>
                  </a:cubicBezTo>
                  <a:cubicBezTo>
                    <a:pt x="130" y="204"/>
                    <a:pt x="130" y="204"/>
                    <a:pt x="130" y="204"/>
                  </a:cubicBezTo>
                  <a:cubicBezTo>
                    <a:pt x="144" y="210"/>
                    <a:pt x="159" y="214"/>
                    <a:pt x="176" y="214"/>
                  </a:cubicBezTo>
                  <a:cubicBezTo>
                    <a:pt x="199" y="214"/>
                    <a:pt x="220" y="207"/>
                    <a:pt x="238" y="195"/>
                  </a:cubicBezTo>
                  <a:cubicBezTo>
                    <a:pt x="275" y="232"/>
                    <a:pt x="275" y="232"/>
                    <a:pt x="275" y="232"/>
                  </a:cubicBezTo>
                  <a:cubicBezTo>
                    <a:pt x="267" y="243"/>
                    <a:pt x="262" y="257"/>
                    <a:pt x="262" y="273"/>
                  </a:cubicBezTo>
                  <a:cubicBezTo>
                    <a:pt x="262" y="314"/>
                    <a:pt x="296" y="347"/>
                    <a:pt x="337" y="347"/>
                  </a:cubicBezTo>
                  <a:cubicBezTo>
                    <a:pt x="378" y="347"/>
                    <a:pt x="411" y="314"/>
                    <a:pt x="411" y="273"/>
                  </a:cubicBezTo>
                  <a:cubicBezTo>
                    <a:pt x="411" y="231"/>
                    <a:pt x="378" y="198"/>
                    <a:pt x="337" y="198"/>
                  </a:cubicBezTo>
                  <a:close/>
                  <a:moveTo>
                    <a:pt x="134" y="337"/>
                  </a:moveTo>
                  <a:cubicBezTo>
                    <a:pt x="134" y="370"/>
                    <a:pt x="107" y="397"/>
                    <a:pt x="74" y="397"/>
                  </a:cubicBezTo>
                  <a:cubicBezTo>
                    <a:pt x="41" y="397"/>
                    <a:pt x="14" y="370"/>
                    <a:pt x="14" y="337"/>
                  </a:cubicBezTo>
                  <a:cubicBezTo>
                    <a:pt x="14" y="304"/>
                    <a:pt x="41" y="278"/>
                    <a:pt x="74" y="278"/>
                  </a:cubicBezTo>
                  <a:cubicBezTo>
                    <a:pt x="107" y="278"/>
                    <a:pt x="134" y="304"/>
                    <a:pt x="134" y="337"/>
                  </a:cubicBezTo>
                  <a:close/>
                  <a:moveTo>
                    <a:pt x="83" y="107"/>
                  </a:moveTo>
                  <a:cubicBezTo>
                    <a:pt x="83" y="56"/>
                    <a:pt x="125" y="14"/>
                    <a:pt x="176" y="14"/>
                  </a:cubicBezTo>
                  <a:cubicBezTo>
                    <a:pt x="227" y="14"/>
                    <a:pt x="268" y="56"/>
                    <a:pt x="268" y="107"/>
                  </a:cubicBezTo>
                  <a:cubicBezTo>
                    <a:pt x="268" y="158"/>
                    <a:pt x="227" y="200"/>
                    <a:pt x="176" y="200"/>
                  </a:cubicBezTo>
                  <a:cubicBezTo>
                    <a:pt x="125" y="200"/>
                    <a:pt x="83" y="158"/>
                    <a:pt x="83" y="107"/>
                  </a:cubicBezTo>
                  <a:close/>
                  <a:moveTo>
                    <a:pt x="337" y="332"/>
                  </a:moveTo>
                  <a:cubicBezTo>
                    <a:pt x="304" y="332"/>
                    <a:pt x="277" y="306"/>
                    <a:pt x="277" y="273"/>
                  </a:cubicBezTo>
                  <a:cubicBezTo>
                    <a:pt x="277" y="240"/>
                    <a:pt x="304" y="213"/>
                    <a:pt x="337" y="213"/>
                  </a:cubicBezTo>
                  <a:cubicBezTo>
                    <a:pt x="370" y="213"/>
                    <a:pt x="397" y="240"/>
                    <a:pt x="397" y="273"/>
                  </a:cubicBezTo>
                  <a:cubicBezTo>
                    <a:pt x="397" y="306"/>
                    <a:pt x="370" y="332"/>
                    <a:pt x="337" y="3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537162" y="3598354"/>
            <a:ext cx="1109091" cy="1054132"/>
            <a:chOff x="8537162" y="3598354"/>
            <a:chExt cx="1109091" cy="1054132"/>
          </a:xfrm>
        </p:grpSpPr>
        <p:sp>
          <p:nvSpPr>
            <p:cNvPr id="6" name="AutoShape 6"/>
            <p:cNvSpPr/>
            <p:nvPr/>
          </p:nvSpPr>
          <p:spPr>
            <a:xfrm>
              <a:off x="8537162"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916448" y="3874675"/>
              <a:ext cx="350425" cy="644557"/>
            </a:xfrm>
            <a:custGeom>
              <a:rect l="l" t="t" r="r" b="b"/>
              <a:pathLst>
                <a:path w="122" h="225">
                  <a:moveTo>
                    <a:pt x="3" y="57"/>
                  </a:moveTo>
                  <a:cubicBezTo>
                    <a:pt x="1" y="59"/>
                    <a:pt x="1" y="62"/>
                    <a:pt x="2" y="65"/>
                  </a:cubicBezTo>
                  <a:cubicBezTo>
                    <a:pt x="3" y="69"/>
                    <a:pt x="3" y="69"/>
                    <a:pt x="3" y="69"/>
                  </a:cubicBezTo>
                  <a:cubicBezTo>
                    <a:pt x="4" y="74"/>
                    <a:pt x="9" y="77"/>
                    <a:pt x="14" y="77"/>
                  </a:cubicBezTo>
                  <a:cubicBezTo>
                    <a:pt x="14" y="77"/>
                    <a:pt x="14" y="77"/>
                    <a:pt x="14" y="77"/>
                  </a:cubicBezTo>
                  <a:cubicBezTo>
                    <a:pt x="15" y="77"/>
                    <a:pt x="16" y="77"/>
                    <a:pt x="17" y="76"/>
                  </a:cubicBezTo>
                  <a:cubicBezTo>
                    <a:pt x="112" y="48"/>
                    <a:pt x="112" y="48"/>
                    <a:pt x="112" y="48"/>
                  </a:cubicBezTo>
                  <a:cubicBezTo>
                    <a:pt x="115" y="47"/>
                    <a:pt x="118" y="45"/>
                    <a:pt x="119" y="42"/>
                  </a:cubicBezTo>
                  <a:cubicBezTo>
                    <a:pt x="120" y="40"/>
                    <a:pt x="121" y="37"/>
                    <a:pt x="120" y="34"/>
                  </a:cubicBezTo>
                  <a:cubicBezTo>
                    <a:pt x="119" y="30"/>
                    <a:pt x="119" y="30"/>
                    <a:pt x="119" y="30"/>
                  </a:cubicBezTo>
                  <a:cubicBezTo>
                    <a:pt x="117" y="25"/>
                    <a:pt x="113" y="22"/>
                    <a:pt x="108" y="22"/>
                  </a:cubicBezTo>
                  <a:cubicBezTo>
                    <a:pt x="107" y="22"/>
                    <a:pt x="106" y="22"/>
                    <a:pt x="105" y="23"/>
                  </a:cubicBezTo>
                  <a:cubicBezTo>
                    <a:pt x="9" y="51"/>
                    <a:pt x="9" y="51"/>
                    <a:pt x="9" y="51"/>
                  </a:cubicBezTo>
                  <a:cubicBezTo>
                    <a:pt x="6" y="52"/>
                    <a:pt x="4" y="54"/>
                    <a:pt x="3" y="57"/>
                  </a:cubicBezTo>
                  <a:close/>
                  <a:moveTo>
                    <a:pt x="106" y="28"/>
                  </a:moveTo>
                  <a:cubicBezTo>
                    <a:pt x="107" y="28"/>
                    <a:pt x="107" y="28"/>
                    <a:pt x="108" y="28"/>
                  </a:cubicBezTo>
                  <a:cubicBezTo>
                    <a:pt x="110" y="28"/>
                    <a:pt x="112" y="30"/>
                    <a:pt x="113" y="32"/>
                  </a:cubicBezTo>
                  <a:cubicBezTo>
                    <a:pt x="114" y="35"/>
                    <a:pt x="114" y="35"/>
                    <a:pt x="114" y="35"/>
                  </a:cubicBezTo>
                  <a:cubicBezTo>
                    <a:pt x="115" y="37"/>
                    <a:pt x="114" y="38"/>
                    <a:pt x="114" y="40"/>
                  </a:cubicBezTo>
                  <a:cubicBezTo>
                    <a:pt x="113" y="41"/>
                    <a:pt x="112" y="42"/>
                    <a:pt x="111" y="42"/>
                  </a:cubicBezTo>
                  <a:cubicBezTo>
                    <a:pt x="15" y="71"/>
                    <a:pt x="15" y="71"/>
                    <a:pt x="15" y="71"/>
                  </a:cubicBezTo>
                  <a:cubicBezTo>
                    <a:pt x="15" y="71"/>
                    <a:pt x="14" y="71"/>
                    <a:pt x="14" y="71"/>
                  </a:cubicBezTo>
                  <a:cubicBezTo>
                    <a:pt x="14" y="71"/>
                    <a:pt x="14" y="71"/>
                    <a:pt x="14" y="71"/>
                  </a:cubicBezTo>
                  <a:cubicBezTo>
                    <a:pt x="11" y="71"/>
                    <a:pt x="9" y="69"/>
                    <a:pt x="9" y="67"/>
                  </a:cubicBezTo>
                  <a:cubicBezTo>
                    <a:pt x="8" y="63"/>
                    <a:pt x="8" y="63"/>
                    <a:pt x="8" y="63"/>
                  </a:cubicBezTo>
                  <a:cubicBezTo>
                    <a:pt x="7" y="62"/>
                    <a:pt x="7" y="61"/>
                    <a:pt x="8" y="59"/>
                  </a:cubicBezTo>
                  <a:cubicBezTo>
                    <a:pt x="9" y="58"/>
                    <a:pt x="10" y="57"/>
                    <a:pt x="11" y="57"/>
                  </a:cubicBezTo>
                  <a:lnTo>
                    <a:pt x="106" y="28"/>
                  </a:lnTo>
                  <a:close/>
                  <a:moveTo>
                    <a:pt x="3" y="35"/>
                  </a:moveTo>
                  <a:cubicBezTo>
                    <a:pt x="4" y="40"/>
                    <a:pt x="9" y="43"/>
                    <a:pt x="14" y="43"/>
                  </a:cubicBezTo>
                  <a:cubicBezTo>
                    <a:pt x="15" y="43"/>
                    <a:pt x="16" y="43"/>
                    <a:pt x="17" y="43"/>
                  </a:cubicBezTo>
                  <a:cubicBezTo>
                    <a:pt x="66" y="28"/>
                    <a:pt x="66" y="28"/>
                    <a:pt x="66" y="28"/>
                  </a:cubicBezTo>
                  <a:cubicBezTo>
                    <a:pt x="72" y="26"/>
                    <a:pt x="76" y="19"/>
                    <a:pt x="74" y="13"/>
                  </a:cubicBezTo>
                  <a:cubicBezTo>
                    <a:pt x="73" y="10"/>
                    <a:pt x="73" y="10"/>
                    <a:pt x="73" y="10"/>
                  </a:cubicBezTo>
                  <a:cubicBezTo>
                    <a:pt x="71" y="4"/>
                    <a:pt x="65" y="0"/>
                    <a:pt x="59" y="2"/>
                  </a:cubicBezTo>
                  <a:cubicBezTo>
                    <a:pt x="9" y="17"/>
                    <a:pt x="9" y="17"/>
                    <a:pt x="9" y="17"/>
                  </a:cubicBezTo>
                  <a:cubicBezTo>
                    <a:pt x="3" y="19"/>
                    <a:pt x="0" y="25"/>
                    <a:pt x="2" y="31"/>
                  </a:cubicBezTo>
                  <a:lnTo>
                    <a:pt x="3" y="35"/>
                  </a:lnTo>
                  <a:close/>
                  <a:moveTo>
                    <a:pt x="11" y="23"/>
                  </a:moveTo>
                  <a:cubicBezTo>
                    <a:pt x="61" y="8"/>
                    <a:pt x="61" y="8"/>
                    <a:pt x="61" y="8"/>
                  </a:cubicBezTo>
                  <a:cubicBezTo>
                    <a:pt x="61" y="8"/>
                    <a:pt x="62" y="8"/>
                    <a:pt x="62" y="8"/>
                  </a:cubicBezTo>
                  <a:cubicBezTo>
                    <a:pt x="64" y="8"/>
                    <a:pt x="67" y="9"/>
                    <a:pt x="67" y="12"/>
                  </a:cubicBezTo>
                  <a:cubicBezTo>
                    <a:pt x="68" y="15"/>
                    <a:pt x="68" y="15"/>
                    <a:pt x="68" y="15"/>
                  </a:cubicBezTo>
                  <a:cubicBezTo>
                    <a:pt x="69" y="18"/>
                    <a:pt x="68" y="21"/>
                    <a:pt x="65" y="22"/>
                  </a:cubicBezTo>
                  <a:cubicBezTo>
                    <a:pt x="15" y="37"/>
                    <a:pt x="15" y="37"/>
                    <a:pt x="15" y="37"/>
                  </a:cubicBezTo>
                  <a:cubicBezTo>
                    <a:pt x="15" y="37"/>
                    <a:pt x="14" y="37"/>
                    <a:pt x="14" y="37"/>
                  </a:cubicBezTo>
                  <a:cubicBezTo>
                    <a:pt x="11" y="37"/>
                    <a:pt x="9" y="36"/>
                    <a:pt x="9" y="33"/>
                  </a:cubicBezTo>
                  <a:cubicBezTo>
                    <a:pt x="8" y="30"/>
                    <a:pt x="8" y="30"/>
                    <a:pt x="8" y="30"/>
                  </a:cubicBezTo>
                  <a:cubicBezTo>
                    <a:pt x="7" y="27"/>
                    <a:pt x="8" y="24"/>
                    <a:pt x="11" y="23"/>
                  </a:cubicBezTo>
                  <a:close/>
                  <a:moveTo>
                    <a:pt x="120" y="101"/>
                  </a:moveTo>
                  <a:cubicBezTo>
                    <a:pt x="119" y="97"/>
                    <a:pt x="119" y="97"/>
                    <a:pt x="119" y="97"/>
                  </a:cubicBezTo>
                  <a:cubicBezTo>
                    <a:pt x="117" y="92"/>
                    <a:pt x="110" y="88"/>
                    <a:pt x="105" y="90"/>
                  </a:cubicBezTo>
                  <a:cubicBezTo>
                    <a:pt x="82" y="96"/>
                    <a:pt x="82" y="96"/>
                    <a:pt x="82" y="96"/>
                  </a:cubicBezTo>
                  <a:cubicBezTo>
                    <a:pt x="76" y="98"/>
                    <a:pt x="72" y="104"/>
                    <a:pt x="72" y="110"/>
                  </a:cubicBezTo>
                  <a:cubicBezTo>
                    <a:pt x="72" y="138"/>
                    <a:pt x="72" y="138"/>
                    <a:pt x="72" y="138"/>
                  </a:cubicBezTo>
                  <a:cubicBezTo>
                    <a:pt x="55" y="138"/>
                    <a:pt x="55" y="138"/>
                    <a:pt x="55" y="138"/>
                  </a:cubicBezTo>
                  <a:cubicBezTo>
                    <a:pt x="55" y="106"/>
                    <a:pt x="55" y="106"/>
                    <a:pt x="55" y="106"/>
                  </a:cubicBezTo>
                  <a:cubicBezTo>
                    <a:pt x="55" y="104"/>
                    <a:pt x="54" y="101"/>
                    <a:pt x="53" y="99"/>
                  </a:cubicBezTo>
                  <a:cubicBezTo>
                    <a:pt x="112" y="82"/>
                    <a:pt x="112" y="82"/>
                    <a:pt x="112" y="82"/>
                  </a:cubicBezTo>
                  <a:cubicBezTo>
                    <a:pt x="115" y="81"/>
                    <a:pt x="118" y="79"/>
                    <a:pt x="119" y="76"/>
                  </a:cubicBezTo>
                  <a:cubicBezTo>
                    <a:pt x="120" y="73"/>
                    <a:pt x="121" y="70"/>
                    <a:pt x="120" y="67"/>
                  </a:cubicBezTo>
                  <a:cubicBezTo>
                    <a:pt x="119" y="64"/>
                    <a:pt x="119" y="64"/>
                    <a:pt x="119" y="64"/>
                  </a:cubicBezTo>
                  <a:cubicBezTo>
                    <a:pt x="117" y="58"/>
                    <a:pt x="110" y="54"/>
                    <a:pt x="105" y="56"/>
                  </a:cubicBezTo>
                  <a:cubicBezTo>
                    <a:pt x="9" y="85"/>
                    <a:pt x="9" y="85"/>
                    <a:pt x="9" y="85"/>
                  </a:cubicBezTo>
                  <a:cubicBezTo>
                    <a:pt x="6" y="86"/>
                    <a:pt x="4" y="88"/>
                    <a:pt x="3" y="90"/>
                  </a:cubicBezTo>
                  <a:cubicBezTo>
                    <a:pt x="1" y="92"/>
                    <a:pt x="1" y="95"/>
                    <a:pt x="1" y="97"/>
                  </a:cubicBezTo>
                  <a:cubicBezTo>
                    <a:pt x="2" y="98"/>
                    <a:pt x="2" y="98"/>
                    <a:pt x="2" y="99"/>
                  </a:cubicBezTo>
                  <a:cubicBezTo>
                    <a:pt x="3" y="102"/>
                    <a:pt x="3" y="102"/>
                    <a:pt x="3" y="102"/>
                  </a:cubicBezTo>
                  <a:cubicBezTo>
                    <a:pt x="4" y="106"/>
                    <a:pt x="7" y="109"/>
                    <a:pt x="10" y="110"/>
                  </a:cubicBezTo>
                  <a:cubicBezTo>
                    <a:pt x="11" y="110"/>
                    <a:pt x="11" y="110"/>
                    <a:pt x="11" y="110"/>
                  </a:cubicBezTo>
                  <a:cubicBezTo>
                    <a:pt x="23" y="113"/>
                    <a:pt x="23" y="113"/>
                    <a:pt x="23" y="113"/>
                  </a:cubicBezTo>
                  <a:cubicBezTo>
                    <a:pt x="26" y="114"/>
                    <a:pt x="28" y="118"/>
                    <a:pt x="28" y="121"/>
                  </a:cubicBezTo>
                  <a:cubicBezTo>
                    <a:pt x="28" y="138"/>
                    <a:pt x="28" y="138"/>
                    <a:pt x="28" y="138"/>
                  </a:cubicBezTo>
                  <a:cubicBezTo>
                    <a:pt x="17" y="138"/>
                    <a:pt x="17" y="138"/>
                    <a:pt x="17" y="138"/>
                  </a:cubicBezTo>
                  <a:cubicBezTo>
                    <a:pt x="17" y="187"/>
                    <a:pt x="17" y="187"/>
                    <a:pt x="17" y="187"/>
                  </a:cubicBezTo>
                  <a:cubicBezTo>
                    <a:pt x="17" y="199"/>
                    <a:pt x="28" y="208"/>
                    <a:pt x="40" y="209"/>
                  </a:cubicBezTo>
                  <a:cubicBezTo>
                    <a:pt x="40" y="214"/>
                    <a:pt x="40" y="214"/>
                    <a:pt x="40" y="214"/>
                  </a:cubicBezTo>
                  <a:cubicBezTo>
                    <a:pt x="40" y="220"/>
                    <a:pt x="46" y="225"/>
                    <a:pt x="53" y="225"/>
                  </a:cubicBezTo>
                  <a:cubicBezTo>
                    <a:pt x="74" y="225"/>
                    <a:pt x="74" y="225"/>
                    <a:pt x="74" y="225"/>
                  </a:cubicBezTo>
                  <a:cubicBezTo>
                    <a:pt x="81" y="225"/>
                    <a:pt x="87" y="220"/>
                    <a:pt x="87" y="214"/>
                  </a:cubicBezTo>
                  <a:cubicBezTo>
                    <a:pt x="87" y="209"/>
                    <a:pt x="87" y="209"/>
                    <a:pt x="87" y="209"/>
                  </a:cubicBezTo>
                  <a:cubicBezTo>
                    <a:pt x="99" y="208"/>
                    <a:pt x="110" y="199"/>
                    <a:pt x="110" y="187"/>
                  </a:cubicBezTo>
                  <a:cubicBezTo>
                    <a:pt x="110" y="138"/>
                    <a:pt x="110" y="138"/>
                    <a:pt x="110" y="138"/>
                  </a:cubicBezTo>
                  <a:cubicBezTo>
                    <a:pt x="99" y="138"/>
                    <a:pt x="99" y="138"/>
                    <a:pt x="99" y="138"/>
                  </a:cubicBezTo>
                  <a:cubicBezTo>
                    <a:pt x="99" y="125"/>
                    <a:pt x="99" y="125"/>
                    <a:pt x="99" y="125"/>
                  </a:cubicBezTo>
                  <a:cubicBezTo>
                    <a:pt x="99" y="122"/>
                    <a:pt x="101" y="118"/>
                    <a:pt x="104" y="117"/>
                  </a:cubicBezTo>
                  <a:cubicBezTo>
                    <a:pt x="112" y="115"/>
                    <a:pt x="112" y="115"/>
                    <a:pt x="112" y="115"/>
                  </a:cubicBezTo>
                  <a:cubicBezTo>
                    <a:pt x="118" y="113"/>
                    <a:pt x="122" y="107"/>
                    <a:pt x="120" y="101"/>
                  </a:cubicBezTo>
                  <a:close/>
                  <a:moveTo>
                    <a:pt x="43" y="98"/>
                  </a:moveTo>
                  <a:cubicBezTo>
                    <a:pt x="45" y="99"/>
                    <a:pt x="46" y="100"/>
                    <a:pt x="47" y="101"/>
                  </a:cubicBezTo>
                  <a:cubicBezTo>
                    <a:pt x="48" y="103"/>
                    <a:pt x="49" y="104"/>
                    <a:pt x="49" y="106"/>
                  </a:cubicBezTo>
                  <a:cubicBezTo>
                    <a:pt x="49" y="138"/>
                    <a:pt x="49" y="138"/>
                    <a:pt x="49" y="138"/>
                  </a:cubicBezTo>
                  <a:cubicBezTo>
                    <a:pt x="35" y="138"/>
                    <a:pt x="35" y="138"/>
                    <a:pt x="35" y="138"/>
                  </a:cubicBezTo>
                  <a:cubicBezTo>
                    <a:pt x="35" y="121"/>
                    <a:pt x="35" y="121"/>
                    <a:pt x="35" y="121"/>
                  </a:cubicBezTo>
                  <a:cubicBezTo>
                    <a:pt x="35" y="116"/>
                    <a:pt x="30" y="110"/>
                    <a:pt x="25" y="108"/>
                  </a:cubicBezTo>
                  <a:cubicBezTo>
                    <a:pt x="25" y="108"/>
                    <a:pt x="24" y="108"/>
                    <a:pt x="24" y="108"/>
                  </a:cubicBezTo>
                  <a:cubicBezTo>
                    <a:pt x="13" y="104"/>
                    <a:pt x="13" y="104"/>
                    <a:pt x="13" y="104"/>
                  </a:cubicBezTo>
                  <a:cubicBezTo>
                    <a:pt x="12" y="104"/>
                    <a:pt x="12" y="104"/>
                    <a:pt x="12" y="104"/>
                  </a:cubicBezTo>
                  <a:cubicBezTo>
                    <a:pt x="10" y="104"/>
                    <a:pt x="9" y="102"/>
                    <a:pt x="9" y="101"/>
                  </a:cubicBezTo>
                  <a:cubicBezTo>
                    <a:pt x="8" y="97"/>
                    <a:pt x="8" y="97"/>
                    <a:pt x="8" y="97"/>
                  </a:cubicBezTo>
                  <a:cubicBezTo>
                    <a:pt x="8" y="97"/>
                    <a:pt x="8" y="97"/>
                    <a:pt x="8" y="97"/>
                  </a:cubicBezTo>
                  <a:cubicBezTo>
                    <a:pt x="7" y="96"/>
                    <a:pt x="7" y="94"/>
                    <a:pt x="8" y="93"/>
                  </a:cubicBezTo>
                  <a:cubicBezTo>
                    <a:pt x="9" y="92"/>
                    <a:pt x="10" y="91"/>
                    <a:pt x="11" y="90"/>
                  </a:cubicBezTo>
                  <a:cubicBezTo>
                    <a:pt x="12" y="90"/>
                    <a:pt x="12" y="90"/>
                    <a:pt x="12" y="90"/>
                  </a:cubicBezTo>
                  <a:cubicBezTo>
                    <a:pt x="13" y="90"/>
                    <a:pt x="13" y="90"/>
                    <a:pt x="13" y="90"/>
                  </a:cubicBezTo>
                  <a:cubicBezTo>
                    <a:pt x="24" y="86"/>
                    <a:pt x="24" y="86"/>
                    <a:pt x="24" y="86"/>
                  </a:cubicBezTo>
                  <a:cubicBezTo>
                    <a:pt x="106" y="62"/>
                    <a:pt x="106" y="62"/>
                    <a:pt x="106" y="62"/>
                  </a:cubicBezTo>
                  <a:cubicBezTo>
                    <a:pt x="107" y="62"/>
                    <a:pt x="107" y="62"/>
                    <a:pt x="108" y="62"/>
                  </a:cubicBezTo>
                  <a:cubicBezTo>
                    <a:pt x="110" y="62"/>
                    <a:pt x="112" y="63"/>
                    <a:pt x="113" y="66"/>
                  </a:cubicBezTo>
                  <a:cubicBezTo>
                    <a:pt x="114" y="69"/>
                    <a:pt x="114" y="69"/>
                    <a:pt x="114" y="69"/>
                  </a:cubicBezTo>
                  <a:cubicBezTo>
                    <a:pt x="115" y="71"/>
                    <a:pt x="114" y="72"/>
                    <a:pt x="114" y="73"/>
                  </a:cubicBezTo>
                  <a:cubicBezTo>
                    <a:pt x="113" y="74"/>
                    <a:pt x="112" y="75"/>
                    <a:pt x="111" y="76"/>
                  </a:cubicBezTo>
                  <a:cubicBezTo>
                    <a:pt x="49" y="94"/>
                    <a:pt x="49" y="94"/>
                    <a:pt x="49" y="94"/>
                  </a:cubicBezTo>
                  <a:cubicBezTo>
                    <a:pt x="39" y="97"/>
                    <a:pt x="43" y="98"/>
                    <a:pt x="43" y="98"/>
                  </a:cubicBezTo>
                  <a:close/>
                  <a:moveTo>
                    <a:pt x="111" y="109"/>
                  </a:moveTo>
                  <a:cubicBezTo>
                    <a:pt x="103" y="111"/>
                    <a:pt x="103" y="111"/>
                    <a:pt x="103" y="111"/>
                  </a:cubicBezTo>
                  <a:cubicBezTo>
                    <a:pt x="97" y="113"/>
                    <a:pt x="92" y="119"/>
                    <a:pt x="92" y="125"/>
                  </a:cubicBezTo>
                  <a:cubicBezTo>
                    <a:pt x="92" y="138"/>
                    <a:pt x="92" y="138"/>
                    <a:pt x="92" y="138"/>
                  </a:cubicBezTo>
                  <a:cubicBezTo>
                    <a:pt x="78" y="138"/>
                    <a:pt x="78" y="138"/>
                    <a:pt x="78" y="138"/>
                  </a:cubicBezTo>
                  <a:cubicBezTo>
                    <a:pt x="78" y="110"/>
                    <a:pt x="78" y="110"/>
                    <a:pt x="78" y="110"/>
                  </a:cubicBezTo>
                  <a:cubicBezTo>
                    <a:pt x="78" y="107"/>
                    <a:pt x="81" y="103"/>
                    <a:pt x="84" y="102"/>
                  </a:cubicBezTo>
                  <a:cubicBezTo>
                    <a:pt x="106" y="96"/>
                    <a:pt x="106" y="96"/>
                    <a:pt x="106" y="96"/>
                  </a:cubicBezTo>
                  <a:cubicBezTo>
                    <a:pt x="109" y="95"/>
                    <a:pt x="112" y="96"/>
                    <a:pt x="113" y="99"/>
                  </a:cubicBezTo>
                  <a:cubicBezTo>
                    <a:pt x="114" y="103"/>
                    <a:pt x="114" y="103"/>
                    <a:pt x="114" y="103"/>
                  </a:cubicBezTo>
                  <a:cubicBezTo>
                    <a:pt x="115" y="106"/>
                    <a:pt x="113" y="109"/>
                    <a:pt x="111" y="109"/>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232112" y="2046827"/>
            <a:ext cx="1109091" cy="1056227"/>
            <a:chOff x="6232112" y="2046827"/>
            <a:chExt cx="1109091" cy="1056227"/>
          </a:xfrm>
        </p:grpSpPr>
        <p:sp>
          <p:nvSpPr>
            <p:cNvPr id="9" name="AutoShape 9"/>
            <p:cNvSpPr/>
            <p:nvPr/>
          </p:nvSpPr>
          <p:spPr>
            <a:xfrm>
              <a:off x="6232112" y="2046827"/>
              <a:ext cx="1109091" cy="1056227"/>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527768" y="2381536"/>
              <a:ext cx="546354" cy="546164"/>
            </a:xfrm>
            <a:custGeom>
              <a:rect l="l" t="t" r="r" b="b"/>
              <a:pathLst>
                <a:path w="347" h="347">
                  <a:moveTo>
                    <a:pt x="174" y="0"/>
                  </a:moveTo>
                  <a:cubicBezTo>
                    <a:pt x="78" y="0"/>
                    <a:pt x="0" y="78"/>
                    <a:pt x="0" y="174"/>
                  </a:cubicBezTo>
                  <a:cubicBezTo>
                    <a:pt x="0" y="269"/>
                    <a:pt x="78" y="347"/>
                    <a:pt x="174" y="347"/>
                  </a:cubicBezTo>
                  <a:cubicBezTo>
                    <a:pt x="269" y="347"/>
                    <a:pt x="347" y="269"/>
                    <a:pt x="347" y="174"/>
                  </a:cubicBezTo>
                  <a:cubicBezTo>
                    <a:pt x="347" y="78"/>
                    <a:pt x="269" y="0"/>
                    <a:pt x="174" y="0"/>
                  </a:cubicBezTo>
                  <a:close/>
                  <a:moveTo>
                    <a:pt x="332" y="166"/>
                  </a:moveTo>
                  <a:cubicBezTo>
                    <a:pt x="283" y="166"/>
                    <a:pt x="283" y="166"/>
                    <a:pt x="283" y="166"/>
                  </a:cubicBezTo>
                  <a:cubicBezTo>
                    <a:pt x="281" y="107"/>
                    <a:pt x="261" y="55"/>
                    <a:pt x="231" y="26"/>
                  </a:cubicBezTo>
                  <a:cubicBezTo>
                    <a:pt x="288" y="48"/>
                    <a:pt x="329" y="102"/>
                    <a:pt x="332" y="166"/>
                  </a:cubicBezTo>
                  <a:close/>
                  <a:moveTo>
                    <a:pt x="174" y="332"/>
                  </a:moveTo>
                  <a:cubicBezTo>
                    <a:pt x="165" y="330"/>
                    <a:pt x="148" y="277"/>
                    <a:pt x="147" y="181"/>
                  </a:cubicBezTo>
                  <a:cubicBezTo>
                    <a:pt x="200" y="181"/>
                    <a:pt x="200" y="181"/>
                    <a:pt x="200" y="181"/>
                  </a:cubicBezTo>
                  <a:cubicBezTo>
                    <a:pt x="199" y="277"/>
                    <a:pt x="183" y="330"/>
                    <a:pt x="174" y="332"/>
                  </a:cubicBezTo>
                  <a:close/>
                  <a:moveTo>
                    <a:pt x="147" y="166"/>
                  </a:moveTo>
                  <a:cubicBezTo>
                    <a:pt x="148" y="70"/>
                    <a:pt x="165" y="17"/>
                    <a:pt x="174" y="15"/>
                  </a:cubicBezTo>
                  <a:cubicBezTo>
                    <a:pt x="174" y="15"/>
                    <a:pt x="174" y="15"/>
                    <a:pt x="174" y="15"/>
                  </a:cubicBezTo>
                  <a:cubicBezTo>
                    <a:pt x="183" y="17"/>
                    <a:pt x="199" y="70"/>
                    <a:pt x="200" y="166"/>
                  </a:cubicBezTo>
                  <a:lnTo>
                    <a:pt x="147" y="166"/>
                  </a:lnTo>
                  <a:close/>
                  <a:moveTo>
                    <a:pt x="153" y="19"/>
                  </a:moveTo>
                  <a:cubicBezTo>
                    <a:pt x="138" y="51"/>
                    <a:pt x="133" y="118"/>
                    <a:pt x="133" y="166"/>
                  </a:cubicBezTo>
                  <a:cubicBezTo>
                    <a:pt x="79" y="166"/>
                    <a:pt x="79" y="166"/>
                    <a:pt x="79" y="166"/>
                  </a:cubicBezTo>
                  <a:cubicBezTo>
                    <a:pt x="81" y="94"/>
                    <a:pt x="112" y="34"/>
                    <a:pt x="153" y="19"/>
                  </a:cubicBezTo>
                  <a:close/>
                  <a:moveTo>
                    <a:pt x="133" y="181"/>
                  </a:moveTo>
                  <a:cubicBezTo>
                    <a:pt x="133" y="229"/>
                    <a:pt x="138" y="296"/>
                    <a:pt x="153" y="329"/>
                  </a:cubicBezTo>
                  <a:cubicBezTo>
                    <a:pt x="112" y="313"/>
                    <a:pt x="81" y="254"/>
                    <a:pt x="79" y="181"/>
                  </a:cubicBezTo>
                  <a:lnTo>
                    <a:pt x="133" y="181"/>
                  </a:lnTo>
                  <a:close/>
                  <a:moveTo>
                    <a:pt x="194" y="329"/>
                  </a:moveTo>
                  <a:cubicBezTo>
                    <a:pt x="209" y="296"/>
                    <a:pt x="214" y="229"/>
                    <a:pt x="215" y="181"/>
                  </a:cubicBezTo>
                  <a:cubicBezTo>
                    <a:pt x="268" y="181"/>
                    <a:pt x="268" y="181"/>
                    <a:pt x="268" y="181"/>
                  </a:cubicBezTo>
                  <a:cubicBezTo>
                    <a:pt x="266" y="254"/>
                    <a:pt x="235" y="313"/>
                    <a:pt x="194" y="329"/>
                  </a:cubicBezTo>
                  <a:close/>
                  <a:moveTo>
                    <a:pt x="215" y="166"/>
                  </a:moveTo>
                  <a:cubicBezTo>
                    <a:pt x="214" y="118"/>
                    <a:pt x="209" y="51"/>
                    <a:pt x="194" y="19"/>
                  </a:cubicBezTo>
                  <a:cubicBezTo>
                    <a:pt x="235" y="34"/>
                    <a:pt x="266" y="94"/>
                    <a:pt x="268" y="166"/>
                  </a:cubicBezTo>
                  <a:lnTo>
                    <a:pt x="215" y="166"/>
                  </a:lnTo>
                  <a:close/>
                  <a:moveTo>
                    <a:pt x="117" y="26"/>
                  </a:moveTo>
                  <a:cubicBezTo>
                    <a:pt x="87" y="55"/>
                    <a:pt x="66" y="107"/>
                    <a:pt x="64" y="166"/>
                  </a:cubicBezTo>
                  <a:cubicBezTo>
                    <a:pt x="15" y="166"/>
                    <a:pt x="15" y="166"/>
                    <a:pt x="15" y="166"/>
                  </a:cubicBezTo>
                  <a:cubicBezTo>
                    <a:pt x="18" y="102"/>
                    <a:pt x="59" y="48"/>
                    <a:pt x="117" y="26"/>
                  </a:cubicBezTo>
                  <a:close/>
                  <a:moveTo>
                    <a:pt x="15" y="181"/>
                  </a:moveTo>
                  <a:cubicBezTo>
                    <a:pt x="64" y="181"/>
                    <a:pt x="64" y="181"/>
                    <a:pt x="64" y="181"/>
                  </a:cubicBezTo>
                  <a:cubicBezTo>
                    <a:pt x="66" y="241"/>
                    <a:pt x="87" y="292"/>
                    <a:pt x="117" y="322"/>
                  </a:cubicBezTo>
                  <a:cubicBezTo>
                    <a:pt x="59" y="300"/>
                    <a:pt x="18" y="245"/>
                    <a:pt x="15" y="181"/>
                  </a:cubicBezTo>
                  <a:close/>
                  <a:moveTo>
                    <a:pt x="231" y="322"/>
                  </a:moveTo>
                  <a:cubicBezTo>
                    <a:pt x="261" y="292"/>
                    <a:pt x="281" y="241"/>
                    <a:pt x="283" y="181"/>
                  </a:cubicBezTo>
                  <a:cubicBezTo>
                    <a:pt x="332" y="181"/>
                    <a:pt x="332" y="181"/>
                    <a:pt x="332" y="181"/>
                  </a:cubicBezTo>
                  <a:cubicBezTo>
                    <a:pt x="329" y="245"/>
                    <a:pt x="288" y="300"/>
                    <a:pt x="231" y="32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3924871" y="3598354"/>
            <a:ext cx="1109091" cy="1054132"/>
            <a:chOff x="3924871" y="3598354"/>
            <a:chExt cx="1109091" cy="1054132"/>
          </a:xfrm>
        </p:grpSpPr>
        <p:sp>
          <p:nvSpPr>
            <p:cNvPr id="12" name="AutoShape 12"/>
            <p:cNvSpPr/>
            <p:nvPr/>
          </p:nvSpPr>
          <p:spPr>
            <a:xfrm>
              <a:off x="3924871" y="3598354"/>
              <a:ext cx="1109091" cy="1054132"/>
            </a:xfrm>
            <a:prstGeom prst="pentagon">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154710" y="3974592"/>
              <a:ext cx="649605" cy="444722"/>
            </a:xfrm>
            <a:custGeom>
              <a:rect l="l" t="t" r="r" b="b"/>
              <a:pathLst>
                <a:path w="412" h="283">
                  <a:moveTo>
                    <a:pt x="340" y="283"/>
                  </a:moveTo>
                  <a:cubicBezTo>
                    <a:pt x="73" y="283"/>
                    <a:pt x="73" y="283"/>
                    <a:pt x="73" y="283"/>
                  </a:cubicBezTo>
                  <a:cubicBezTo>
                    <a:pt x="73" y="283"/>
                    <a:pt x="72" y="283"/>
                    <a:pt x="72" y="283"/>
                  </a:cubicBezTo>
                  <a:cubicBezTo>
                    <a:pt x="32" y="282"/>
                    <a:pt x="0" y="249"/>
                    <a:pt x="0" y="209"/>
                  </a:cubicBezTo>
                  <a:cubicBezTo>
                    <a:pt x="0" y="169"/>
                    <a:pt x="31" y="137"/>
                    <a:pt x="70" y="135"/>
                  </a:cubicBezTo>
                  <a:cubicBezTo>
                    <a:pt x="67" y="126"/>
                    <a:pt x="66" y="117"/>
                    <a:pt x="66" y="107"/>
                  </a:cubicBezTo>
                  <a:cubicBezTo>
                    <a:pt x="66" y="48"/>
                    <a:pt x="114" y="0"/>
                    <a:pt x="173" y="0"/>
                  </a:cubicBezTo>
                  <a:cubicBezTo>
                    <a:pt x="217" y="0"/>
                    <a:pt x="257" y="27"/>
                    <a:pt x="273" y="69"/>
                  </a:cubicBezTo>
                  <a:cubicBezTo>
                    <a:pt x="273" y="69"/>
                    <a:pt x="273" y="69"/>
                    <a:pt x="273" y="69"/>
                  </a:cubicBezTo>
                  <a:cubicBezTo>
                    <a:pt x="311" y="69"/>
                    <a:pt x="343" y="98"/>
                    <a:pt x="346" y="135"/>
                  </a:cubicBezTo>
                  <a:cubicBezTo>
                    <a:pt x="384" y="139"/>
                    <a:pt x="413" y="171"/>
                    <a:pt x="413" y="209"/>
                  </a:cubicBezTo>
                  <a:cubicBezTo>
                    <a:pt x="413" y="249"/>
                    <a:pt x="381" y="282"/>
                    <a:pt x="341" y="283"/>
                  </a:cubicBezTo>
                  <a:cubicBezTo>
                    <a:pt x="340" y="283"/>
                    <a:pt x="340" y="283"/>
                    <a:pt x="340" y="283"/>
                  </a:cubicBezTo>
                  <a:close/>
                  <a:moveTo>
                    <a:pt x="73" y="268"/>
                  </a:moveTo>
                  <a:cubicBezTo>
                    <a:pt x="339" y="268"/>
                    <a:pt x="339" y="268"/>
                    <a:pt x="339" y="268"/>
                  </a:cubicBezTo>
                  <a:cubicBezTo>
                    <a:pt x="339" y="268"/>
                    <a:pt x="340" y="268"/>
                    <a:pt x="340" y="268"/>
                  </a:cubicBezTo>
                  <a:cubicBezTo>
                    <a:pt x="372" y="268"/>
                    <a:pt x="398" y="241"/>
                    <a:pt x="398" y="209"/>
                  </a:cubicBezTo>
                  <a:cubicBezTo>
                    <a:pt x="398" y="176"/>
                    <a:pt x="372" y="150"/>
                    <a:pt x="339" y="150"/>
                  </a:cubicBezTo>
                  <a:cubicBezTo>
                    <a:pt x="335" y="150"/>
                    <a:pt x="332" y="146"/>
                    <a:pt x="332" y="142"/>
                  </a:cubicBezTo>
                  <a:cubicBezTo>
                    <a:pt x="332" y="110"/>
                    <a:pt x="305" y="83"/>
                    <a:pt x="273" y="83"/>
                  </a:cubicBezTo>
                  <a:cubicBezTo>
                    <a:pt x="271" y="83"/>
                    <a:pt x="270" y="83"/>
                    <a:pt x="268" y="84"/>
                  </a:cubicBezTo>
                  <a:cubicBezTo>
                    <a:pt x="265" y="84"/>
                    <a:pt x="262" y="82"/>
                    <a:pt x="261" y="79"/>
                  </a:cubicBezTo>
                  <a:cubicBezTo>
                    <a:pt x="248" y="40"/>
                    <a:pt x="213" y="15"/>
                    <a:pt x="173" y="15"/>
                  </a:cubicBezTo>
                  <a:cubicBezTo>
                    <a:pt x="122" y="15"/>
                    <a:pt x="81" y="56"/>
                    <a:pt x="81" y="107"/>
                  </a:cubicBezTo>
                  <a:cubicBezTo>
                    <a:pt x="81" y="118"/>
                    <a:pt x="83" y="129"/>
                    <a:pt x="87" y="140"/>
                  </a:cubicBezTo>
                  <a:cubicBezTo>
                    <a:pt x="88" y="142"/>
                    <a:pt x="87" y="145"/>
                    <a:pt x="86" y="147"/>
                  </a:cubicBezTo>
                  <a:cubicBezTo>
                    <a:pt x="84" y="149"/>
                    <a:pt x="82" y="150"/>
                    <a:pt x="79" y="150"/>
                  </a:cubicBezTo>
                  <a:cubicBezTo>
                    <a:pt x="77" y="150"/>
                    <a:pt x="75" y="150"/>
                    <a:pt x="73" y="150"/>
                  </a:cubicBezTo>
                  <a:cubicBezTo>
                    <a:pt x="41" y="150"/>
                    <a:pt x="14" y="176"/>
                    <a:pt x="14" y="209"/>
                  </a:cubicBezTo>
                  <a:cubicBezTo>
                    <a:pt x="14" y="241"/>
                    <a:pt x="41" y="268"/>
                    <a:pt x="73" y="268"/>
                  </a:cubicBezTo>
                  <a:cubicBezTo>
                    <a:pt x="73" y="268"/>
                    <a:pt x="73" y="268"/>
                    <a:pt x="73" y="26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cxnSp>
        <p:nvCxnSpPr>
          <p:cNvPr id="14" name="Connector 14"/>
          <p:cNvCxnSpPr/>
          <p:nvPr/>
        </p:nvCxnSpPr>
        <p:spPr>
          <a:xfrm>
            <a:off x="2517318" y="3043767"/>
            <a:ext cx="1407583" cy="956733"/>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5034034" y="3103033"/>
            <a:ext cx="1409700"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6" name="Connector 16"/>
          <p:cNvCxnSpPr/>
          <p:nvPr/>
        </p:nvCxnSpPr>
        <p:spPr>
          <a:xfrm flipH="1" flipV="1">
            <a:off x="7129534" y="3103033"/>
            <a:ext cx="1407584" cy="897467"/>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6623651" y="-565151"/>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193034" y="-342900"/>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新能源项目质量策划的流程</a:t>
              </a:r>
            </a:p>
          </p:txBody>
        </p:sp>
      </p:grpSp>
      <p:grpSp>
        <p:nvGrpSpPr>
          <p:cNvPr id="41" name="Group 41"/>
          <p:cNvGrpSpPr/>
          <p:nvPr/>
        </p:nvGrpSpPr>
        <p:grpSpPr>
          <a:xfrm>
            <a:off x="4154710" y="4728342"/>
            <a:ext cx="2553340" cy="1269499"/>
            <a:chOff x="4154710" y="4728342"/>
            <a:chExt cx="2553340" cy="1269499"/>
          </a:xfrm>
        </p:grpSpPr>
        <p:sp>
          <p:nvSpPr>
            <p:cNvPr id="42" name="TextBox 42"/>
            <p:cNvSpPr txBox="1"/>
            <p:nvPr/>
          </p:nvSpPr>
          <p:spPr>
            <a:xfrm>
              <a:off x="4154710"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对项目的实际情况进行调查和分析，了解项目的实际情况和资源状况。</a:t>
              </a:r>
            </a:p>
          </p:txBody>
        </p:sp>
      </p:grpSp>
      <p:grpSp>
        <p:nvGrpSpPr>
          <p:cNvPr id="43" name="Group 43"/>
          <p:cNvGrpSpPr/>
          <p:nvPr/>
        </p:nvGrpSpPr>
        <p:grpSpPr>
          <a:xfrm>
            <a:off x="8799789" y="4728342"/>
            <a:ext cx="2553340" cy="1269499"/>
            <a:chOff x="8799789" y="4728342"/>
            <a:chExt cx="2553340" cy="1269499"/>
          </a:xfrm>
        </p:grpSpPr>
        <p:sp>
          <p:nvSpPr>
            <p:cNvPr id="44" name="TextBox 44"/>
            <p:cNvSpPr txBox="1"/>
            <p:nvPr/>
          </p:nvSpPr>
          <p:spPr>
            <a:xfrm>
              <a:off x="8799789" y="4728342"/>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对制定的质量计划和方案进行审查和评估，确保其可行性和有效性。</a:t>
              </a:r>
            </a:p>
          </p:txBody>
        </p:sp>
      </p:grpSp>
      <p:grpSp>
        <p:nvGrpSpPr>
          <p:cNvPr id="45" name="Group 45"/>
          <p:cNvGrpSpPr/>
          <p:nvPr/>
        </p:nvGrpSpPr>
        <p:grpSpPr>
          <a:xfrm>
            <a:off x="3202747" y="1746786"/>
            <a:ext cx="2553340" cy="1269499"/>
            <a:chOff x="3202747" y="1746786"/>
            <a:chExt cx="2553340" cy="1269499"/>
          </a:xfrm>
        </p:grpSpPr>
        <p:sp>
          <p:nvSpPr>
            <p:cNvPr id="46" name="TextBox 46"/>
            <p:cNvSpPr txBox="1"/>
            <p:nvPr/>
          </p:nvSpPr>
          <p:spPr>
            <a:xfrm>
              <a:off x="3202747" y="1746786"/>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确定项目的质量目标和要求，明确项目的质量标准。</a:t>
              </a:r>
            </a:p>
          </p:txBody>
        </p:sp>
      </p:grpSp>
      <p:grpSp>
        <p:nvGrpSpPr>
          <p:cNvPr id="47" name="Group 47"/>
          <p:cNvGrpSpPr/>
          <p:nvPr/>
        </p:nvGrpSpPr>
        <p:grpSpPr>
          <a:xfrm>
            <a:off x="7815038" y="1615818"/>
            <a:ext cx="2553340" cy="1269499"/>
            <a:chOff x="7815038" y="1615818"/>
            <a:chExt cx="2553340" cy="1269499"/>
          </a:xfrm>
        </p:grpSpPr>
        <p:sp>
          <p:nvSpPr>
            <p:cNvPr id="48" name="TextBox 48"/>
            <p:cNvSpPr txBox="1"/>
            <p:nvPr/>
          </p:nvSpPr>
          <p:spPr>
            <a:xfrm>
              <a:off x="7815038" y="1615818"/>
              <a:ext cx="2553340" cy="126949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制定项目的质量计划和质量控制方案，明确各项工作的具体要求和标准。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质量管理基础理论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892" r="13892"/>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全面质量管理是一种以质量为核心，以组织全员参与为基础，通过让顾客满意和本组织所有成员及社会受益而达到长期成功的管理途径。</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它注重质量管理体系的建立和持续改进，通过全员参与和全过程控制来实现质量目标。</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全面质量管理强调预防为主，通过不断改进和优化流程来减少缺陷和错误。</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ISO9000系列标准是国际标准化组织制定的质量管理标准，旨在帮助组织建立有效的质量管理体系。</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它包括ISO9001、ISO9002、ISO9003等几个核心标准，分别针对不同规模和行业特点的组织。</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通过ISO9000认证可以证明组织具备稳定提供合格产品和服务的能力，并获得国际市场的认可。</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ISO9000系列标准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六西格玛管理是一种追求卓越质量的管理方法，通过减少变异和缺陷来提高产品和服务的质量。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它采用统计方法和数据分析来识别并消除影响质量的因素，以达到六西格玛（百万分之3.4）的缺陷率目标。</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六西格玛管理注重跨部门合作和流程改进，通过团队合作和持续改进来实现质量目标。</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精益质量管理是一种基于精益生产理念的质量管理方法，旨在消除浪费、提高效率和降低成本。</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它注重价值流分析、流程改进和客户需求，通过持续改进和跨部门协作来实现质量目标。</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3172" b="317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精益质量管理强调预防和预测，通过数据分析和可视化工具来监控和改进流程。</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精益质量管理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新能源项目质量策划的关键要素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确保参与项目的人员具备必要的知识和技能，通过培训提高人员素质。</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人员培训</a:t>
            </a:r>
          </a:p>
        </p:txBody>
      </p:sp>
      <p:pic>
        <p:nvPicPr>
          <p:cNvPr id="5" name="Picture 5"/>
          <p:cNvPicPr>
            <a:picLocks noChangeAspect="1"/>
          </p:cNvPicPr>
          <p:nvPr/>
        </p:nvPicPr>
        <p:blipFill>
          <a:blip r:embed="rId2"/>
          <a:srcRect l="14600" r="1460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确保关键岗位人员具备相应的资质和资格，保证项目质量。</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人员资质</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建立有效的沟通机制，确保信息传递准确无误，提高团队协作效率。</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人员沟通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625" r="18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设备选型</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根据项目需求选择合适的设备，确保设备的性能和可靠性。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设备维护</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制定设备维护计划，定期对设备进行检查、保养和维修，确保设备的正常运行。</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设备操作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对操作人员进行设备操作培训，确保操作人员能够正确、安全地使用设备。</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设备管理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https://d.book118.com/447103041126006036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2024-09-11T15:58:53.254</cp:lastPrinted>
  <dcterms:created xsi:type="dcterms:W3CDTF">2024-09-11T07:58:53Z</dcterms:created>
  <dcterms:modified xsi:type="dcterms:W3CDTF">2024-09-11T07:58:55Z</dcterms:modified>
</cp:coreProperties>
</file>