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0F783-ABDD-4965-8203-7672E628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C8F23-85B5-4B6C-BD5A-FBDE7E4AC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7336C-9777-4ED2-ABC9-2C736496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D3536-9379-4DF9-9148-AB08D43B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3C08A-3FA8-4833-8A7C-A147F19A2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4877E-0AE2-4BB4-A0BE-F1D04002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80694-9DE0-4897-97AA-2ABF41BC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B2EB0-B453-4FFD-BAB6-9C47A46E0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688F6-4F24-40EB-9C85-2AC1E9D3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C348-D131-45C9-92A7-DBCBCFE4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48949-0FF2-4098-9083-1F5C7CA2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3042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护理礼仪ppt演讲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护理工作中的沟通礼仪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护理礼仪的培训与实践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护理礼仪是指护理人员在工作中应遵循的行为规范和交往礼节，是护理人员职业形象的重要组成部分。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护理礼仪不仅包括仪容仪表、言谈举止等个人形象方面，还包括与患者、同事、家属之间的沟通交流和协作配合。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3" r="247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良好的护理礼仪能够增强患者对护理人员的信任感和满意度，提高护理服务质量。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护理礼仪有助于建立良好的医患关系，促进医患之间的有效沟通。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优秀的护理礼仪能够提升医院的整体形象，增强医院的品牌效应。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古代的护理人员多以家庭为单位，注重关爱和照料患者，形成了早期的护理礼仪。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随着医学的发展和护理专业的独立，近代护理礼仪逐渐形成，强调专业性和规范性。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现代护理礼仪更加注重人文关怀和患者体验，不断发展和完善，成为护理人员必备的职业素养。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古代护理礼仪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近代护理礼仪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现代护理礼仪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适度化妆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护理人员应以淡妆为主，避免浓妆艳抹，以保持自然、清新的形象。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护理人员的着装应符合医院规定，工作服应保持清洁、平整，佩戴好胸牌、帽子等。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护理人员的仪容仪表应保持整洁、干净，头发、指甲等应定期修剪，避免过于花哨的装扮。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护理人员应使用礼貌用语，如“请”、“谢谢”、“对不起”等，以保持与患者的良好沟通。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关注情感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护理人员应耐心倾听患者的问题和需求，避免打断患者或表现出不耐烦的情绪。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护理人员应关注患者的情感需求，给予患者关心、安慰和支持。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护理人员在接触患者时应尊重其隐私，避免泄露患者个人信息。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护理人员应关注细节，如保持病房整洁、及时更换床单等，以提高患者就医体验。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护理人员应遵守与患者约定的时间，避免迟到或失约，建立良好的信任关系。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守时守信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工作中的礼仪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护理人员在工作中应注重团队协作，互相支持、配合，共同完成护理任务。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与医生良好沟通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护理人员应与医生保持良好的沟通，准确执行医嘱，确保患者得到及时、正确的治疗。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护理人员在执行护理操作时应遵守操作规范，确保患者安全。同时，也应注重自我保护，避免职业暴露。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护理工作中的沟通礼仪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https://d.book118.com/447103042021006050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2024-09-22T13:57:49.328</cp:lastPrinted>
  <dcterms:created xsi:type="dcterms:W3CDTF">2024-09-22T05:57:49Z</dcterms:created>
  <dcterms:modified xsi:type="dcterms:W3CDTF">2024-09-22T05:57:51Z</dcterms:modified>
</cp:coreProperties>
</file>