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F678B-B724-4247-BD07-A40F5AB3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8BB4B-B8D8-4E34-87C4-5D884900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1FFA9-5E13-45B5-8B80-4C54FC2C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4F1F0-07BE-432A-9F74-A6E1E1A94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F042A-3AF0-49F8-850E-73BD463A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C74E43-ED24-42C8-BC47-9A944D0B4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EF07B0-8203-4271-9980-4CAFC1AF6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FD756-C316-42A9-81EF-1B0B2EB3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1B1CC-E327-46F3-B4F2-3A27158D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348F-FFE9-4C66-99FE-EAC2F30B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F859B-388D-4164-AD0F-F5361514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501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互联网行业2024年质量提升策略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互联网行业质量现状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用户参与与质量提升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监管与政策保障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互联网行业持续快速发展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随着互联网技术的不断创新和应用，互联网行业正在经历前所未有的快速发展，涵盖了电子商务、社交媒体、在线教育、金融科技等众多领域。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质量问题日益凸显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随着行业的快速发展，互联网产品和服务的质量问题也逐渐凸显出来，如用户体验不佳、系统稳定性差、数据泄露等，这些问题不仅影响用户满意度，还可能对企业声誉和市场份额造成负面影响。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98" r="3159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分析当前互联网行业质量现状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通过对互联网行业的深入调研和分析，了解当前行业在质量方面存在的普遍问题和挑战。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提出质量提升策略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基于行业现状和未来发展趋势，提出一系列切实可行的质量提升策略，帮助互联网企业提高产品和服务质量，增强用户满意度和忠诚度。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促进互联网行业可持续发展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通过提升产品和服务质量，推动互联网行业实现可持续发展，提高行业整体竞争力和社会影响力。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互联网行业质量现状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互联网行业产品种类繁多，缺乏统一的质量评价标准，导致产品质量参差不齐。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445" r="314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恶意竞争现象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不同公司的技术实力和资源投入不同，造成产品质量存在较大差异。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部分公司为追求短期利益，采取低质低价策略，扰乱市场秩序。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部分互联网公司在用户遇到问题时，服务响应不够迅速，影响用户体验。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部分服务人员缺乏专业素养和服务意识，给用户带来不便。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部分公司的服务流程过于繁琐，增加用户解决问题的难度和时间成本。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服务质量有待提高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部分产品在信息安全方面存在漏洞，用户隐私和数据安全受到威胁。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部分产品界面设计不够人性化，操作不够便捷，影响用户体验。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部分产品功能存在缺陷或不足，无法满足用户需求。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用户体验需优化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确保产品功能、性能、安全性等方面达到或超越行业标准。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设立高标准的产品质量要求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明确产品检验项目、方法、频次等，确保产品质量可控。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制定详细的质量检验规范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对供应商进行严格的筛选和评估，确保原材料和零部件的质量符合标准。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制定严格的质量标准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引入先进的质量管理方法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借鉴国际先进的质量管理理念和方法，如六西格玛管理、精益管理等，提升质量管理水平。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加强质量监管力度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建立独立的质量监管部门，对产品进行全过程、全方位的监管，确保产品质量符合标准。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建立全面、系统的质量管理体系，包括质量策划、质量控制、质量保证和质量改进等方面。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定期开展质量知识培训，提高员工对质量的认识和理解。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设立质量奖励制度，对在质量方面做出突出贡献的员工进行表彰和奖励。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营造质量文化氛围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通过宣传、教育等多种手段，营造全员关注质量、追求质量的良好氛围。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提高员工质量意识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通过机器学习、深度学习等技术，优化产品设计和用户体验，提高产品质量和智能化水平。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运用大数据技术，对用户行为、市场需求等进行深入分析，为产品优化和升级提供有力支持。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借助云计算平台，实现资源的高效利用和灵活扩展，提升产品的稳定性和可靠性。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利用新技术提高产品质量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https://d.book118.com/447105010046006032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2024-09-05T01:34:59.738</cp:lastPrinted>
  <dcterms:created xsi:type="dcterms:W3CDTF">2024-09-04T17:34:59Z</dcterms:created>
  <dcterms:modified xsi:type="dcterms:W3CDTF">2024-09-04T17:35:01Z</dcterms:modified>
</cp:coreProperties>
</file>