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6CB52-4E8B-4B94-9CB9-385C8B2B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83862-0C1B-46DB-9CE3-34030594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CB219-B205-495C-B722-E18CC949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7071A-103B-47B3-8B83-4852BC27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6FAB4-E752-460D-8C33-0A6E5BE2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0BDC0-75CE-44D6-BF6D-ACC9DA94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8F958-65B1-403F-8C56-0F2872C4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F60E9-049E-4722-92ED-EC0E6B40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4B02C-9732-4B7E-B875-F8A041D5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EC8C-79B4-4BE0-BAB2-19D9B953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CD9ED-7AC5-4B8A-A2D8-E5E7573B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0056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履行与保全：关键策略与实践\n## 1.合同履行的基本原则与要求\n### 1.1全面履行原则：合同双方的权利与义务\n### 1.2诚实信用原则：营造公平交易环境\n### 1.3合同履行的期限与方式：确保合同有效实施\n## 2.合同履行过程中的风险管理\n### 2.1识别合同风险：预见潜在问题\n### 2.2评估合同风险：制定应对策略\n### 2.3合同风险防控措施：降低违约风险\n## 3.合同保全的有效方法\n### 3.1合同保全的概念与意义：保护合同权益\n### 3.2合同保全的途径与方法：确保合同履行\n### 3.3合同保全的实践案例分析：经验与教训\n## 4.合同履行中的纠纷处理与解决\n### 4.1合同纠纷的原因与类型：分析纠纷根源\n### 4.2合同纠纷的处理方式：协商、调解、仲裁与诉讼\n### 4.3合同纠纷解决的实践案例分析：借鉴与启示\n## 5.合同履行与保全的未来趋势与挑战\n### 5.1合同履行与保全的发展趋势：适应市场变化\n### 5.2合同履行与保全面临的挑战：应对新型问题\n### 5.3提升合同履行与保全能力的建议：培养专业素养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合同履行与保全：关键策略与实践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合同履行的基本原则与要求</a:t>
            </a:r>
            <a:endParaRPr/>
          </a:p>
        </p:txBody>
      </p:sp>
      <p:sp>
        <p:nvSpPr>
          <p:cNvPr id="12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合同双方应严格按照合同约定履行权利与义务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履行过程中应遵循诚实信用原则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履行期限、方式等应符合合同约定</a:t>
                </a:r>
                <a:endParaRPr/>
              </a:p>
            </p:txBody>
          </p:sp>
          <p:sp>
            <p:nvSpPr>
              <p:cNvPr id="1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全面履行原则的含义</a:t>
                </a:r>
                <a:endParaRPr/>
              </a:p>
            </p:txBody>
          </p:sp>
        </p:grpSp>
        <p:grpSp>
          <p:nvGrpSpPr>
            <p:cNvPr id="1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合同双方在履行过程中应保持沟通与协作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遇到问题时应积极协商解决，确保合同顺利进行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履行过程中应遵守法律法规，维护自身合法权益</a:t>
                </a:r>
                <a:endParaRPr/>
              </a:p>
            </p:txBody>
          </p:sp>
          <p:sp>
            <p:nvSpPr>
              <p:cNvPr id="1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全面履行原则的实践应用</a:t>
                </a:r>
                <a:endParaRPr/>
              </a:p>
            </p:txBody>
          </p:sp>
        </p:grpSp>
        <p:grpSp>
          <p:nvGrpSpPr>
            <p:cNvPr id="1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合同双方未履行或未全面履行合同义务的，应承担违约责任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违约责任包括继续履行、赔偿损失、承担违约金等</a:t>
                </a:r>
                <a:endParaRPr/>
              </a:p>
            </p:txBody>
          </p:sp>
          <p:sp>
            <p:nvSpPr>
              <p:cNvPr id="1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全面履行原则的违约责任</a:t>
                </a:r>
                <a:endParaRPr/>
              </a:p>
            </p:txBody>
          </p:sp>
        </p:grpSp>
      </p:grpSp>
      <p:pic>
        <p:nvPicPr>
          <p:cNvPr id="1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全面履行原则：合同双方的权利与义务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诚实信用原则的含义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合同双方在履行合同过程中应诚实守信，不隐瞒事实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遵守法律法规，不损害他人合法权益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在追求自身利益的同时，兼顾对方的合法权益</a:t>
                </a:r>
                <a:endParaRPr/>
              </a:p>
            </p:txBody>
          </p:sp>
          <p:sp>
            <p:nvSpPr>
              <p:cNvPr id="1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诚实信用原则的实践应用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合同双方在履行合同过程中应如实告知对方相关信息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不捏造事实、歪曲合同内容，确保合同的公平性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遵守法律法规，不从事违法行为，维护市场公平竞争秩序</a:t>
                </a:r>
                <a:endParaRPr/>
              </a:p>
            </p:txBody>
          </p:sp>
          <p:sp>
            <p:nvSpPr>
              <p:cNvPr id="1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诚实信用原则的违约责任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合同双方违反诚实信用原则的，应承担违约责任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违约责任包括继续履行、赔偿损失、承担违约金等</a:t>
                </a:r>
                <a:endParaRPr/>
              </a:p>
            </p:txBody>
          </p:sp>
          <p:sp>
            <p:nvSpPr>
              <p:cNvPr id="1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诚实信用原则：营造公平交易环境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合同履行期限的确定</a:t>
                </a:r>
                <a:endParaRPr/>
              </a:p>
            </p:txBody>
          </p:sp>
          <p:sp>
            <p:nvSpPr>
              <p:cNvPr id="1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合同履行期限应根据合同约定确定，确保合同有效实施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履行期限应合理，避免过长或过短，影响合同履行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履行期限可约定为固定期限或非固定期限，根据合同性质和实际需要进行选择</a:t>
                </a:r>
                <a:endParaRPr/>
              </a:p>
            </p:txBody>
          </p:sp>
        </p:grpSp>
        <p:grpSp>
          <p:nvGrpSpPr>
            <p:cNvPr id="1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合同履行方式的选择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合同履行方式应根据合同约定选择，确保合同有效实施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履行方式包括一次性履行、分期履行、按进度履行等，根据合同性质和实际需要进行选择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履行方式应明确、具体，避免产生纠纷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合同履行期限与方式的变更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合同履行期限与方式可根据合同约定进行变更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变更应经合同双方协商一致，达成一致意见后方可变更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变更后的履行期限与方式应遵循诚实信用原则，确保合同有效实施</a:t>
                </a:r>
                <a:endParaRPr/>
              </a:p>
            </p:txBody>
          </p:sp>
        </p:grpSp>
      </p:grpSp>
      <p:pic>
        <p:nvPicPr>
          <p:cNvPr id="1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合同履行的期限与方式：确保合同有效实施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合同履行过程中的风险管理</a:t>
            </a:r>
            <a:endParaRPr/>
          </a:p>
        </p:txBody>
      </p:sp>
      <p:sp>
        <p:nvSpPr>
          <p:cNvPr id="18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8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合同风险的识别方法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通过审阅合同条款，识别合同风险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了解合同对方的资质和履约能力，评估合同风险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分析合同履行过程中的潜在问题，预见合同风险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合同风险的类型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合同签订风险：合同条款不完善、合同主体不明确等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合同履行风险：合同双方不履行、违约等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合同违约风险：违约金设置不合理、违约责任不明确等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合同风险的预防措施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签订合同时应完善合同条款，明确合同主体和权利义务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履行合同过程中应加强与对方的沟通与协作，确保合同顺利进行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遵守法律法规，维护自身合法权益，防范合同风险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识别合同风险：预见潜在问题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合同风险评估的方法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通过分析合同条款和合同双方的实际能力，评估合同风险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了解市场变化和法律法规，评估合同风险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参考历史数据和案例，评估合同风险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合同风险的应对策略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针对合同签订风险，完善合同条款，明确合同主体和权利义务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针对合同履行风险，加强与对方的沟通与协作，确保合同顺利进行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针对合同违约风险，设置合理的违约金，明确违约责任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合同风险应对措施的实施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合同双方应积极采取合同风险应对措施，确保合同有效实施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应对措施应根据合同风险评估结果进行调整，以适应合同履行过程中的实际情况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评估合同风险：制定应对策略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合同风险防控措施的制定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根据合同风险评估结果，制定合同风险防控措施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防控措施应针对合同风险类型和实际情况，确保有效性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防控措施应明确、具体，便于合同双方执行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合同风险防控措施的实施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合同双方应严格执行合同风险防控措施，降低违约风险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防控措施实施过程中应加强沟通与协作，确保合同顺利进行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防控措施实施过程中应遵守法律法规，维护自身合法权益</a:t>
                </a:r>
                <a:endParaRPr/>
              </a:p>
            </p:txBody>
          </p:sp>
        </p:grpSp>
        <p:grpSp>
          <p:nvGrpSpPr>
            <p:cNvPr id="23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合同风险防控措施的评估与调整</a:t>
                </a:r>
                <a:endParaRPr/>
              </a:p>
            </p:txBody>
          </p:sp>
          <p:sp>
            <p:nvSpPr>
              <p:cNvPr id="2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合同双方应定期评估合同风险防控措施的实施效果，进行调整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评估过程中应参考历史数据和案例，以提高评估准确性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防控措施调整应根据合同履行过程中的实际情况进行，以确保合同有效实施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合同风险防控措施：降低违约风险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合同保全的有效方法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合同保全的概念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合同保全是指在合同履行过程中，为保护合同双方的合法权益，采取的一系列措施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合同保全包括预防和应对措施，确保合同有效实施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合同保全的意义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保护合同双方的合法权益，维护市场交易秩序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提高合同履行的效率和质量，降低违约风险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促进合同双方的合作，实现合同目的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合同保全的概念与意义：保护合同权益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https://d.book118.com/447110056003006044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合同履行与保全：关键策略与实践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2024-09-18T02:31:59.212</cp:lastPrinted>
  <dcterms:created xsi:type="dcterms:W3CDTF">2024-09-17T18:31:59Z</dcterms:created>
  <dcterms:modified xsi:type="dcterms:W3CDTF">2024-09-17T18:32:01Z</dcterms:modified>
</cp:coreProperties>
</file>