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9631EB-F959-49B1-A809-5C74E2C39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636727-1D6D-48DE-B314-CCF33C639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C759AB-D767-49AF-95E0-E0361786C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087B94-BB24-4FA9-88D9-F54241A7C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20FCEA-EF24-45B8-A306-2FAF6AB8D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6A86ED-1E48-4659-97C0-CD1D7C743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D8BFD2-DF14-4E7E-8BBE-4722772CE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E5EA0F-CB28-4A6E-9F4E-95E6D05DC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F257BA-84E6-4040-8BF0-908292F96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F611FC-69CD-47DD-980C-01CCD3C0C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8A779D-7E10-4EA7-9753-A8A66EFB6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11106316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某金融产品的营销策略分析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未来营销策略规划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739" r="3173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产品简介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该产品通过互联网平台提供服务，具有操作简便、投资门槛低、收益稳定等特点，致力于成为客户信赖的财富管理伙伴。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某金融产品是一款针对个人和企业用户的理财服务，提供多种投资组合和金融工具，旨在满足客户多样化的财富管理需求。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该金融产品通过多元化的投资组合，降低风险的同时追求较高的收益。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低风险高收益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24小时服务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透明度高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根据客户的风险偏好和投资目标，提供个性化的投资方案和资产配置建议。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提供全天候在线客服和自助服务平台，客户可以随时随地享受便捷的服务。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及时披露投资信息和收益情况，让客户清楚了解自己的资产状况和投资收益。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产品特点与优势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产品定位与目标客户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为个人和企业用户提供安全、便捷、高收益的理财服务。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中低风险承受能力的个人和企业用户，以及对财富增值有需求的投资者。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举办促销活动，如折扣、赠品等，吸引潜在客户。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人员推销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公关活动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组织新闻发布会、媒体采访等活动，提高品牌形象和信誉。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通过电视、广播、报纸等传统媒体发布广告，提高产品知名度。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派遣销售人员直接与客户接触，了解客户需求并推销产品。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网站优化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优化公司网站结构、内容和用户体验，提高网站排名和流量。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搜索引擎营销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利用搜索引擎广告投放，提高产品在搜索结果中的排名。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电子邮件营销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向潜在客户发送定制的电子邮件，提供产品信息和促销活动。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在社交媒体平台上发布内容，与客户互动，提高品牌知名度。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数字营销策略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创作有价值的内容，吸引目标客户关注和互动。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及时回复客户评论和问题，建立良好的客户关系。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用户互动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与其他社交媒体账号合作，互相推广，扩大品牌影响力。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合作推广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通过数据分析了解客户需求和行为，优化营销策略。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数据分析和优化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跨渠道整合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将传统和数字营销渠道进行整合，实现多渠道协同作战。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数据共享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打通各个渠道的数据，实现数据共享和分析，提高营销效果。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统一品牌形象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确保各个渠道的品牌形象和信息一致，提高品牌认知度。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评估和优化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定期评估营销效果，根据数据反馈不断优化营销策略。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整合营销策略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485" r="248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9171" b="917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485" r="248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主要竞争对手概览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竞争对手A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成立于2010年，是国内领先的金融科技公司，提供多种金融产品和服务。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竞争对手B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拥有丰富的金融行业经验，近年来积极拓展线上业务，市场份额稳步增长。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竞争对手C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以创新和高科技为特色，致力于提供智能化、便捷化的金融解决方案。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https://d.book118.com/447111063161006052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2024-09-26T14:27:07.572</cp:lastPrinted>
  <dcterms:created xsi:type="dcterms:W3CDTF">2024-09-26T06:27:07Z</dcterms:created>
  <dcterms:modified xsi:type="dcterms:W3CDTF">2024-09-26T06:27:09Z</dcterms:modified>
</cp:coreProperties>
</file>