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E5A96-36A8-47A1-860F-2203B55A7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7D4A8-5ABF-4DB5-8793-0EB9391EA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2499C-3A91-4E34-9DDA-9DDBFF0F4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834A2-2E2D-4093-8BCE-D60AC592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AA611-59BD-44A6-BC3E-B6E4EF3F5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C2D0A-8849-4D62-8B08-D74D1E661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F44A8-092E-4DE1-AA80-B0C612E1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D261C-B134-45F5-A2C3-26A430BD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8738D-E1A8-4D64-ABE5-63570A58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93709-1892-4512-A8CC-7FB7E9AF1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930F6-FC2B-4667-B23F-9B59A2102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2004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西部开发建设的战略规划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西部开发建设的实践与成果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西部地区位于中国的西南部，包括多个省份和自治区，如四川、云南、贵州、西藏、陕西、甘肃、青海、宁夏等。这些地区拥有丰富的自然资源和独特的地理环境。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气候多样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西部地区的气候类型多样，包括温带、亚热带和寒带气候。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资源丰富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西部地区拥有丰富的自然资源，如水能、矿产、森林等。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地形多样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西部地区地形复杂多样，包括高原、山地、盆地和平原等。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西部地区有着悠久的历史，是中国古代文明的发源地之一。在历史上，西部地区曾经是多个朝代的都城和政治中心。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西部地区拥有丰富的旅游资源，如自然风光、历史遗迹等，吸引了大量游客前来旅游观光。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西部地区经济发展相对滞后，但近年来在国家政策的支持下，西部地区的经济得到了快速发展。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西部地区的基础设施建设得到了加强，如交通、通讯、水利等方面的基础设施得到了改善。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随着经济的发展和人口的增长，西部地区的生态环境面临一定的压力和挑战，如水污染、空气污染等。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西部地区拥有丰富的自然资源，如水能、矿产、森林等。这些资源的开发和利用为当地经济发展提供了有力支持。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西部地区是中国的生态保护重要区域之一，拥有许多珍稀动植物和自然景观。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资源与环境状况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促进区域协调发展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缩小地区发展差距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通过西部开发建设，可以加快西部地区经济发展，缩小与东部地区的差距，实现全国范围内的区域协调发展。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引导资源向西部地区流动，促进人才、资金、技术等生产要素在区域间的合理配置，提高资源利用效率。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发挥地区比较优势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西部地区拥有丰富的自然资源和劳动力资源，开发建设有助于发挥这些优势，促进地区经济的特色发展。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引导西部地区加快发展新兴产业，推动传统产业升级改造，提高产业附加值和竞争力。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深化改革开放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加强西部地区的科技创新能力和人才培养，推动科技成果转化和应用，提升经济发展质量和效益。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鼓励西部地区深化改革、扩大开放，优化营商环境，吸引更多国内外投资和企业入驻。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推动经济转型升级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西部开发建设过程中，将创造更多就业机会，提高当地居民收入水平。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加强基础设施建设，提高交通、通讯、教育、医疗等方面的服务水平，提升人民生活便利度。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改善基础设施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推动西部地区文化、教育、卫生等事业发展，加强社会管理创新，提高人民生活质量和幸福感。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提高人民生活水平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https://d.book118.com/447112004035006030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2024-09-01T18:36:03.783</cp:lastPrinted>
  <dcterms:created xsi:type="dcterms:W3CDTF">2024-09-01T10:36:03Z</dcterms:created>
  <dcterms:modified xsi:type="dcterms:W3CDTF">2024-09-01T10:36:05Z</dcterms:modified>
</cp:coreProperties>
</file>