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FE5AF-947D-4B20-8BFB-B77FB1D9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CE28D-46E0-4922-87FE-912B0849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E9A13-528E-4D1E-8DD0-76DD4076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36CCF-F42C-4B68-9BB1-148811F7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A76BB-07D6-41A4-BF2B-083E4F944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C6C60A-CF8C-474C-B8BD-26C0A2A2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A506A-4D0F-427C-BDA3-BE4E402D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5785E-69AE-4040-AF1A-66D17633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A4A71-B754-4B10-AE34-285189B50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031E7-9AD8-4748-B0A6-CF9605F6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90796-ABD2-4F91-A5EA-E28B7028B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2034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快消品行业推动产品研发与市场竞争力培训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产品研发策略与创新实践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供应链管理优化及成本控制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渠道拓展与终端销售提升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组织变革与团队能力建设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快消品行业涉及食品、饮料、个人护理等多个领域，市场规模巨大，且保持稳定增长。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产品更新迅速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快消品行业产品更新换代速度快，要求企业具备敏锐的市场洞察力和快速响应能力。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快消品市场品牌众多，竞争激烈，品牌建设和营销推广是企业成功的关键。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快消品行业现状及特点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消费者对产品的个性化需求日益凸显，要求企业提供定制化的产品和服务。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个性化需求崛起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随着健康环保理念的普及，消费者对产品的健康、环保属性越来越关注。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健康环保理念普及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消费者购物行为呈现线上线下融合的趋势，要求企业打通线上线下营销渠道，提供便捷的购物体验。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349" r="163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08" b="77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市场竞争格局与发展前景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快消品市场竞争激烈，企业需通过不断创新和差异化竞争策略脱颖而出。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数字化智能化转型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在数字化、智能化的趋势下，企业需要借助现代科技手段进行数字化转型，提升运营效率和市场竞争力。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跨界合作与多元化发展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快消品企业可通过跨界合作、多元化发展等方式拓展市场空间，实现可持续发展。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产品研发策略与创新实践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通过市场调研、数据分析等手段，深入挖掘消费者的真实需求和痛点。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针对不同消费群体进行需求细分，为产品研发提供精准的市场定位。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需求细分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运用先进的数据分析技术，预测未来市场趋势和消费者需求变化。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通过技术创新、设计创新等手段，打造具有独特卖点的产品。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根据市场需求和竞争态势，制定差异化的产品定位策略。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强化品牌形象和品牌价值，提升消费者对产品的认知度和忠诚度。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差异化产品研发策略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关注行业前沿技术动态，将新技术应用于产品研发，提升产品性能和质量。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不断优化产品设计和用户体验，满足消费者日益多样化的需求。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及时收集市场反馈和消费者意见，持续改进产品功能和性能，推动产品升级和迭代。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创新驱动下的产品升级与迭代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制定传播策略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根据品牌定位，制定相应的传播策略，包括广告、公关、促销等多元化手段。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强化品牌认知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通过持续的品牌传播活动，提高消费者对品牌的认知度和美誉度。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通过市场调研和消费者分析，确立品牌在目标市场中的独特地位和形象。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将线上与线下营销手段相结合，形成全方位的整合营销策略，提高营销效果。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运用互联网和移动互联网技术，开展线上营销活动，如电商合作、社交媒体推广等。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通过传统渠道如商超、便利店等开展线下营销活动，如陈列展示、促销活动等。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多元化营销手段运用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https://d.book118.com/447112034062006024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2024-08-28T12:38:49.778</cp:lastPrinted>
  <dcterms:created xsi:type="dcterms:W3CDTF">2024-08-28T04:38:49Z</dcterms:created>
  <dcterms:modified xsi:type="dcterms:W3CDTF">2024-08-28T04:38:51Z</dcterms:modified>
</cp:coreProperties>
</file>