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5E5A9A-2BBE-47AB-86EB-D94DDCCDD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C437A1-FF44-47DA-9179-692CE5CE0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1FC76C-62BD-4C3C-AD3F-401717082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C4048A-8620-40E7-9808-05D97C914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B2DAFB-1330-422C-84A2-13C41A5E0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E3DAF6-3F2C-423A-BB8D-B85D57CA3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372D70-820A-4C74-9603-D8CC5B62B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C80B7F-8F61-4578-B5DC-BA17F9EFB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AE18EF-CA02-4ECF-B881-1799CE26C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9E63E3-0B60-4AFB-8959-25BA4979D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E6A736-5A4D-47D7-86E3-678951672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711206513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小儿胸腺增厚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胸腺增厚概述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小儿胸腺增厚的诊断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小儿胸腺增厚的治疗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小儿胸腺增厚的预防与护理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小儿胸腺增厚的研究进展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胸腺增厚概述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69" b="1796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胸腺是人体重要的免疫器官，位于胸骨后面，在儿童期和青春期发育最为活跃。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胸腺增厚是指胸腺组织异常增生，导致胸腺体积增大。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胸腺增厚的定义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3557" b="33557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先天性因素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部分患儿由于先天性胸腺发育异常，导致胸腺增厚。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免疫系统疾病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如自身免疫性疾病、免疫缺陷病等，可能导致胸腺异常增生。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感染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某些病毒感染，如EB病毒、巨细胞病毒等，可能导致胸腺炎症反应，进而引起胸腺增厚。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胸腺增厚的原因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呼吸困难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由于胸腺体积增大压迫周围组织，导致呼吸困难、气促等症状。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咳嗽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增厚的胸腺组织可能刺激呼吸道，引起咳嗽。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胸痛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增厚的胸腺组织可能压迫神经，引起胸痛。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其他症状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部分患儿可能出现发热、乏力、体重减轻等症状。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胸腺增厚的临床表现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小儿胸腺增厚的诊断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5224" b="25224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通过胸部X线或CT等影像学检查，观察胸腺的形态和大小，判断是否存在胸腺增厚。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进行血常规、血沉、C反应蛋白等实验室检查，了解患儿的免疫状态和感染情况。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病理学诊断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对于高度怀疑胸腺增厚的患儿，可以通过穿刺活检或手术切除胸腺组织，进行病理学诊断，以明确病因和病理类型。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诊断方法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诊断标准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胸腺厚度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根据影像学检查结果，胸腺厚度超过正常范围（一般认为成人胸腺厚度不超过1cm），即可诊断为胸腺增厚。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症状表现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患儿出现胸痛、胸闷、咳嗽、气促等症状，应考虑胸腺增厚的可能性。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病程进展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胸腺增厚可能随着病程进展而加重，影响患儿的呼吸功能和生活质量。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肺部感染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肺部感染也可能导致胸腺区域的炎症反应和胸腺增厚，需要进行鉴别诊断。肺部感染通常伴随发热、咳嗽等症状，需要进行抗感染治疗。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胸腺瘤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胸腺增厚需要与胸腺瘤进行鉴别诊断。胸腺瘤通常表现为胸腺部位的占位性病变，可能伴随其他症状，如肌无力等。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鉴别诊断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小儿胸腺增厚的治疗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https://d.book118.com/447112065130006026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2024-08-31T22:26:57.981</cp:lastPrinted>
  <dcterms:created xsi:type="dcterms:W3CDTF">2024-08-31T14:26:58Z</dcterms:created>
  <dcterms:modified xsi:type="dcterms:W3CDTF">2024-08-31T14:27:00Z</dcterms:modified>
</cp:coreProperties>
</file>