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60ED72-E258-4765-85E4-C6F63C71DE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FE2FFE-C8EC-479D-8ED5-509F1012B5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4FD832-A05D-467D-A632-0FEA7ADA49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D748DA-BCAF-4850-B67B-EAD9FF1490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94157D-292D-48A0-9C1A-46AFA3B88D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81B270-F13A-4A98-AF27-ED577CB041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1ABB6C-4EBC-4FBE-8216-0020FA7F16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56947A-BB3D-4728-A467-494C8FD6CB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4DB840-59C7-408C-949A-9E597AC963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F1F9A2-FAB2-4B7A-A461-0597BACCDA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BA93F1-0A55-4FD6-9C39-ADC9C0261A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28.jpeg" /><Relationship Id="rId4" Type="http://schemas.openxmlformats.org/officeDocument/2006/relationships/image" Target="../media/image29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0.jpeg" /><Relationship Id="rId3" Type="http://schemas.openxmlformats.org/officeDocument/2006/relationships/image" Target="../media/image31.jpeg" /><Relationship Id="rId4" Type="http://schemas.openxmlformats.org/officeDocument/2006/relationships/image" Target="../media/image32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3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7113036140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演讲表达行业培训资料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演讲表达基础知识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行业现状及发展趋势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演讲表达能力提升途径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不同场景下演讲表达技巧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案例分析：成功演讲者特质剖析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培训资源推荐与拓展学习建议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演讲表达基础知识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演讲是一种通过口头语言向听众传达信息、表达观点、抒发情感并试图说服听众的艺术和技巧。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演讲定义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根据演讲目的和内容，可分为政治演讲、商业演讲、学术演讲、励志演讲等。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演讲分类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演讲定义与分类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明确主题和目的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组织清晰的结构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使用生动的语言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保持与听众的互动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表达技巧与方法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214" r="16214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演讲前应明确主题和目的，确保演讲内容紧扣主题，实现演讲目的。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演讲应具有清晰的结构，包括开场白、正文和结尾，以便引导听众理解和记忆。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运用比喻、拟人等修辞手法，使语言生动形象，增强表达效果。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通过提问、引导等方式与听众保持互动，提高听众参与度和兴趣。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控制语速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调整语调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注重停顿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避免口头禅和重复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语音语调运用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保持适当的语速，避免过快或过慢，以便让听众更好地理解和消化信息。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合理运用停顿，可突出重点、引导听众思考，增强演讲节奏感。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根据演讲内容和情感变化，灵活调整语调，增强表达力。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减少口头禅和重复表达，使演讲更加简洁明了。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86" r="1878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479" r="12479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90" r="187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肢体语言及面部表情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站立时保持挺胸抬头，显得自信而有力量。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适当运用手势可增强表达效果，但要避免过多或夸张的手势。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面部表情应与演讲内容和情感相符，保持自然、真诚的笑容。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与听众保持眼神交流，可增强信任感和互动效果。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保持自信的姿态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使用手势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注意面部表情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保持眼神交流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行业现状及发展趋势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全球演讲表达市场规模逐年增长，其中北美和欧洲市场占据主导地位，亚洲市场潜力巨大。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服务类型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行业竞争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演讲表达服务包括演讲培训、演讲稿撰写、演讲技巧指导等，服务类型多样化。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国内外演讲表达培训机构众多，市场竞争激烈，但优质资源相对稀缺。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国内外演讲表达行业现状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企业需求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企业对员工演讲表达能力的要求不断提高，尤其是销售、市场、公关等岗位。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个人需求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个人对提升演讲表达能力的需求不断增长，尤其是职场新人、学生等群体。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政府及公共机构需求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政府及公共机构对演讲表达服务的需求也在增加，如政治演讲、公益演讲等。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随着消费者需求的多样化，演讲表达培训将更加注重个性化服务，满足不同消费者的需求。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随着互联网技术的发展，线上演讲表达培训将逐渐成为主流，方便消费者随时随地学习。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线上培训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随着全球化的加速，演讲表达培训将更加注重国际化发展，提供多语种、跨文化的演讲表达服务。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国际化发展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4499" r="449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演讲表达培训机构众多，市场竞争激烈，需要不断创新和提高服务质量以脱颖而出。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技术变革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随着互联网技术的发展，线上培训逐渐成为主流，需要适应新技术变革并不断完善线上培训服务。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消费者需求变化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消费者需求不断变化，需要密切关注市场动态和消费者需求变化，及时调整服务内容和方式。同时，这也是一个机遇，可以通过满足消费者不断变化的需求来开拓新的市场。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挑战与机遇并存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演讲表达能力提升途径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深入了解自己的优点和不足，从而建立恰当的自信心。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培养乐观积极的心态，面对挑战时保持自信。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积极心态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对演讲主题进行深入研究，充分准备演讲稿和素材，从而提高自信。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充分准备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增强自信心培养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素材收集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收集与演讲主题相关的案例、故事、数据等素材，使演讲内容更丰富。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广泛阅读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阅读各类书籍、文章、报道等，拓宽知识面和视野。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深入思考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对所收集的知识和素材进行深入思考，形成自己的见解和观点。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941" r="14941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0840" r="1084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知识储备和素材收集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学习并运用结构化思维方法，使演讲内容条理清晰、逻辑严密。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结构化思维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000" b="20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培养批判性思维，对演讲主题进行深入分析，提出有见地的观点。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批判性思维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运用思维导图等工具，帮助梳理演讲思路和内容。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思维导图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逻辑思维训练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https://d.book118.com/447113036140006051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2024-09-25T01:01:42.906</cp:lastPrinted>
  <dcterms:created xsi:type="dcterms:W3CDTF">2024-09-24T17:01:42Z</dcterms:created>
  <dcterms:modified xsi:type="dcterms:W3CDTF">2024-09-24T17:01:45Z</dcterms:modified>
</cp:coreProperties>
</file>