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E5BAB4-4153-43B9-9DE7-1094DE7D0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F79EDE-3DB9-4B4A-B22D-399FE6DC0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10CBFB-F4A9-4EEC-B3F4-CE41E136F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2FADF4-2A1F-4D66-A076-971EA0DB7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3CD011-4C44-48A6-82F8-286CAAE35C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A2F2F0-D926-43B5-BC1F-6360A50B25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1708F8-CB35-4014-A6E9-F9B53FB866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49D6AA-E178-4F64-9939-FA0C0B48BD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03749D-EA08-4933-A05A-5566B2AACE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DB2C5-CC9C-4667-AD87-FCAC58C25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15EC53-C854-4E8C-AAE1-33EE1D850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13056116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胃癌NCCN更新解读</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胃癌NCCN指南概述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胃癌的诊断与评估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胃癌的治疗策略与方案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胃癌的并发症与风险管理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胃癌的康复与随访管理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提供最新的胃癌治疗指南</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NCCN指南是全球公认的肿瘤治疗标准之一，本次更新旨在为临床医生提供最新的胃癌治疗推荐，以改善患者的预后和生活质量。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适应胃癌治疗的新进展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近年来，胃癌治疗领域取得了显著进展，包括新药物、新疗法和新技术的不断涌现。本次更新旨在反映这些新进展，并将其纳入指南推荐中。</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促进胃癌治疗的规范化和个性化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通过提供标准化的治疗推荐，本次更新旨在促进胃癌治疗的规范化和个性化，使患者能够获得更加合理、有效的治疗方案。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胃癌的流行病学和病理生…</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简要介绍胃癌的流行病学特征、发病机制和病理生理学特点，为后续的治疗推荐提供背景知识。</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胃癌的诊断和评估</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详细介绍胃癌的诊断方法、分期系统和预后评估指标，以便临床医生能够准确评估患者的病情和制定合适的治疗方案。</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胃癌的治疗原则和策略</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重点阐述胃癌的治疗原则、手术和非手术治疗策略以及综合治疗模式的选择，为临床医生提供全面的治疗推荐。</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胃癌的并发症和姑息治疗</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探讨胃癌治疗过程中可能出现的并发症以及姑息治疗在胃癌患者中的应用，帮助临床医生更好地管理患者的症状和提高患者的生活质量。</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胃癌的随访和监测</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阐述胃癌患者的随访计划、监测指标和复发风险评估，以便临床医生能够及时发现并处理复发或转移的情况。</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胃癌NCCN指南概述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NCCN指南的定义和作用</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NCCN指南是由美国国家综合癌症网络（National Comprehensive Cancer Network，NCCN）制定的一系列针对各种癌症的临床实践指南。</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NCCN指南旨在为临床医生提供基于最新科学证据的治疗建议，帮助医生在癌症治疗过程中做出最佳决策，提高患者的治疗效果和生活质量。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胃癌NCCN指南自首次发布以来，不断根据最新的临床研究和科学进展进行更新和完善。</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随着胃癌诊疗技术的不断发展和新型药物的出现，胃癌NCCN指南也在不断调整治疗策略和推荐方案。</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胃癌NCCN指南的历史与发展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本次更新主要涉及胃癌的诊断、分期、治疗及随访等方面的内容，具体包括新的诊断技术和标准、新的治疗药物和方案等。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本次更新的意义在于为临床医生提供最新的胃癌诊疗指南，帮助医生更好地掌握胃癌的诊疗技术和方法，提高胃癌患者的治疗效果和生存率。同时，本次更新也为胃癌患者和家属提供了更为详细和全面的治疗建议和指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本次更新的内容和意义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胃癌的诊断与评估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625" r="13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早期胃癌多无症状，进展期胃癌可出现上腹痛、餐后加重、纳差、厌食、乏力及体重减轻等症状。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临床表现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是诊断胃癌最直接、最准确的方法，可观察病变部位、范围及形态，同时可取活检进行病理学检查。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胃镜检查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包括X线钡餐检查、CT、MRI等，可辅助评估病变范围、淋巴结转移及远处转移情况。</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影像学检查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诊断方法和标准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824" r="108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根据肿瘤浸润深度（T）、淋巴结转移情况（N）和远处转移情况（M）进行分期，是评估胃癌预后和制定治疗方案的重要依据。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根据组织形态和细胞分化程度可分为高分化、中分化和低分化腺癌，以及印戒细胞癌、未分化癌等，不同分型预后和治疗策略有所不同。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评估指标和分期系统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病理学分型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TNM分期系统</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需要与胃溃疡、慢性胃炎、胃息肉等良性病变进行鉴别，主要通过胃镜检查和病理学检查进行区分。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鉴别诊断</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包括肿瘤分期、病理类型、治疗方式、患者年龄和身体状况等。早期胃癌预后较好，进展期胃癌预后较差，综合治疗是提高生存率的关键。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预后因素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鉴别诊断和预后因素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胃癌的治疗策略与方案</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81" b="228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根治性手术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对于早期胃癌患者，根治性手术是首选治疗方式，包括胃大部切除术和全胃切除术，旨在彻底切除肿瘤组织。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姑息性手术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对于晚期胃癌患者，姑息性手术可减轻症状、改善生活质量，如胃空肠吻合术、胃造瘘术等。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腹腔镜手术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随着微创技术的发展，腹腔镜手术在胃癌治疗中的应用逐渐增多，具有创伤小、恢复快的优点。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https://d.book118.com/447113056116006052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2024-09-26T03:53:56.711</cp:lastPrinted>
  <dcterms:created xsi:type="dcterms:W3CDTF">2024-09-25T19:53:56Z</dcterms:created>
  <dcterms:modified xsi:type="dcterms:W3CDTF">2024-09-25T19:53:58Z</dcterms:modified>
</cp:coreProperties>
</file>