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6D33F-33BA-4D10-9A76-F64E08624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DB672-5FEC-4196-97B4-2E8352093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093BA-C377-4121-8A5F-387097B52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8CB19-5A63-4A32-A945-42F3617C9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DFB377-5C37-4E86-97A2-4FC9B0E05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80B1A8-2EE2-4417-B873-B2C46519E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3BA1A-4A1B-4F48-9357-40265BEAB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AC70F-2298-4921-B709-BABE6F77C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BEA00-03C4-45AB-B351-E394C78D2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2BEEB-077D-4FF4-ABFA-44BA2E73D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3D318-1137-4D36-B54F-8353F7420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140151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浅谈叙事护理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叙事护理的定义与背景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叙事护理的定义与背景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叙事护理是指通过倾听、理解和回应患者的故事，以患者为中心，关注患者的情感和体验，从而提供更加人性化和个性化的护理服务。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叙事护理强调对患者经历的关注，通过了解患者的生命历程、家庭背景、文化信仰等，发现患者深层次的需求和问题，从而提供更加精准的护理服务。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叙事护理起源于20世纪80年代的美国，最初是为了解决医患沟通问题而提出的。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随着医学模式的转变和人们对健康需求的提高，叙事护理逐渐成为护理领域的研究热点。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目前，叙事护理已经在全球范围内得到广泛应用，成为现代护理的重要组成部分。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9253" r="925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941" b="14941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叙事护理有助于建立良好的护患关系，提高患者的满意度和信任度，增强患者的治疗依从性和康复效果。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叙事护理有助于发现和解决患者的深层次问题，如心理困扰、情感需求等，促进患者的身心健康。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14" b="22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424" r="942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叙事护理有助于提高护士的人文素养和沟通能力，增强护士对患者需求的敏感性和反应能力。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叙事护理在护理领域的重要性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叙事护理的应用与实践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叙事护理在临床护理中主要应用于患者健康教育、心理护理和康复指导等方面。通过倾听患者的故事和经历，护士能够更好地理解患者的需求和情感，提供更加贴心和个性化的护理服务。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叙事护理可以帮助护士更好地评估患者的病情和心理状态，从而制定更加针对性的护理计划。同时，叙事护理也有助于提高护士的人文素养和沟通能力，提升护理服务质量。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叙事护理在临床护理中的应用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叙事护理在心理护理中具有重要作用，可以帮助患者释放情感、缓解焦虑和抑郁等负面情绪。通过倾听患者的故事，护士可以发现患者内心深处的情感需求和心理问题，进而提供相应的心理支持和疏导。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叙事护理可以帮助患者重新审视自己的生活和价值观，引导患者积极面对困难和挑战。同时，叙事护理也有助于增强患者的自我认知和自我调节能力，促进患者的心理健康。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叙事护理在心理护理中的应用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叙事护理在健康教育中的应用主要是通过分享成功案例和经验，激发患者自我管理和自我教育的积极性。通过叙事的方式，护士可以将枯燥的健康知识融入生动的故事中，使患者更加容易理解和接受。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叙事护理可以帮助护士更好地了解患者的健康需求和认知情况，从而制定更加针对性的健康教育计划。同时，叙事护理也可以增强患者对护士的信任感和依从性，提高健康教育的效果和质量。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叙事护理在健康教育中的应用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叙事护理的优势与挑战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https://d.book118.com/447114015105006033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2024-09-07T00:34:48.311</cp:lastPrinted>
  <dcterms:created xsi:type="dcterms:W3CDTF">2024-09-06T16:34:48Z</dcterms:created>
  <dcterms:modified xsi:type="dcterms:W3CDTF">2024-09-06T16:34:50Z</dcterms:modified>
</cp:coreProperties>
</file>