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9FAD8-E574-42E1-AFBB-EA8E8C0A8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C49F0-27C7-4CD8-8CB7-541116D2B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29DD0-DC72-454A-948E-2B6DE57B9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28B5B-8C21-4F9A-961F-C023A9A0A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7B0A7E-F755-4D6E-86ED-49B3A19E0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ADF234-084A-4AF7-BE44-A91BBF1F9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21E5A1-BE02-4D13-BBBD-829FD8A25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56B65-E4E5-495D-9FE0-3D0C4C62D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5D7C2-8D41-4B3E-B2EA-A308DD58D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C2F9A-2823-4D33-B5CD-5B403B280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296C7-6C6C-4283-81B5-02869F2F3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14054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根管治疗护理配合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护理配合的重要性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护理配合的要点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护理配合的注意事项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护理配合的案例分享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根管治疗简介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根管治疗是一种用于治疗牙髓病和根尖周病的方法，通过清理、成形和消毒根管，最后再填充根管，防止感染物质进入根管系统。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根管治疗的目的是消除牙齿内部的感染，减轻疼痛，并保存牙齿。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封闭牙齿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使用永久性封闭剂封闭牙齿，以保护牙齿免受感染。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使用牙胶等材料将根管填充，以防止感染再次进入根管系统。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使用消毒液对根管进行消毒，以杀死残余的细菌。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打开牙齿，暴露牙髓腔。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清理成形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使用牙科器械清理根管内的感染物质，并使根管成形。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根管治疗的步骤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护理配合的重要性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协助医生进行患者评估，确保患者符合根管治疗适应症，并准备好所需的器械和材料。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25" r="83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根据医生的要求，准确传递器械和材料，确保手术过程顺利进行。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指导患者进行正确的口腔护理，定期回诊复查，及时发现并处理可能出现的问题。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提高治疗效果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严格遵守无菌操作规程，降低感染风险。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33" b="4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通过细致的观察和护理，及时发现并处理可能出现的问题，如出血、疼痛等。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定期回诊复查，及时发现并处理可能出现的问题，降低并发症的发生率。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术后随访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64" b="289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舒适护理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关注患者的感受，提供舒适的环境和护理服务，减轻患者的紧张和焦虑情绪。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向患者介绍根管治疗的相关知识，提高患者的认知度和信任度。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与患者保持良好的沟通，及时解答患者的疑问和关注点，提高患者的满意度。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护理配合的要点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了解患者的病史、症状、诊断和治疗方案，以便更好地配合医生进行治疗。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向患者介绍根管治疗的过程、效果和注意事项，缓解患者的紧张情绪，增强其信心。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根据医生的要求准备所需的器械和材料，确保治疗顺利进行。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https://d.book118.com/447114054164006032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2024-09-06T00:35:52.699</cp:lastPrinted>
  <dcterms:created xsi:type="dcterms:W3CDTF">2024-09-05T16:35:52Z</dcterms:created>
  <dcterms:modified xsi:type="dcterms:W3CDTF">2024-09-05T16:35:54Z</dcterms:modified>
</cp:coreProperties>
</file>