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DBF570-3203-48D8-B26D-CB893C2C00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0666A2-678B-45A7-8F13-018B6679C4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015852-02B3-4611-90E1-775238206D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491CA62-23DF-4038-AE92-B311074275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A514AEF-AD8D-4EBD-B372-E4FEA38F67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358EF54-ACF8-41FB-ACDA-B758539C36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F09B58C-A92B-4066-BDD3-BF27264DB7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4BF7106-A406-47E1-94A6-77E4581D18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1BFA909-2BF0-46EB-9D32-2BCFD64AB7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C009F4-0BDE-48B2-9836-6CB9C5912E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52833B-2E15-4CCF-8F3B-B9C32B16E1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47114154060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9867" y="5173998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9867" y="4442659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49867" y="1052928"/>
            <a:ext cx="10114374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胸痛的护理常规</a:t>
            </a:r>
          </a:p>
        </p:txBody>
      </p:sp>
      <p:sp>
        <p:nvSpPr>
          <p:cNvPr id="7" name="AutoShape 7"/>
          <p:cNvSpPr/>
          <p:nvPr/>
        </p:nvSpPr>
        <p:spPr>
          <a:xfrm>
            <a:off x="1049867" y="4442659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049867" y="5173998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胸痛概述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胸痛的急救护理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胸痛的日常护理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胸痛的康复护理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胸痛患者的健康教育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胸痛概述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275" r="3027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51" r="3255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0852" r="10852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胸痛是指胸部疼痛的感觉，可能是由于多种原因引起的。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胸痛可以根据其病因分为心源性胸痛和非心源性胸痛两大类。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胸痛的定义和分类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4867" b="1486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胸痛的原因可能包括心肌梗死、心绞痛、主动脉夹层、肺栓塞、肺炎等。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胸痛的症状可能包括胸部压迫感、紧绷感、疼痛、不适等，有时还可能伴随其他症状，如呼吸困难、出汗、恶心等。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胸痛的原因和症状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症状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原因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医生会根据患者的症状、病史、体格检查和必要的实验室或影像学检查来诊断胸痛的原因。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评估胸痛的程度、性质和持续时间，以及伴随的症状和体征，有助于医生确定胸痛的病因和治疗方案。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胸痛的诊断和评估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胸痛的急救护理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94" r="25094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急救流程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在遇到胸痛患者时，应首先评估患者的状况，然后迅速采取急救措施，包括保持呼吸道通畅、心肺复苏等。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在急救过程中，应注意避免过度搬动患者，以免加重病情。同时，要保持冷静，迅速而准确地执行急救措施。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急救流程和注意事项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451" r="12451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在胸痛急救中，可能需要使用一些药物，如抗心律失常药、止痛药等。在使用药物时，应遵循医生的指示，并注意观察患者的反应。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药物使用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在胸痛急救中，可能需要使用一些设备，如除颤器、氧气面罩等。在使用设备时，应熟悉操作方法，并注意观察患者的反应。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设备使用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急救药物和设备的使用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急救护理的要点和技巧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护理要点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在胸痛急救中，应注意保持患者的呼吸道通畅、维持正常的血压和心率、缓解疼痛等。同时，要密切观察患者的病情变化，及时发现并处理任何异常情况。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护理技巧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在胸痛急救中，应注意掌握正确的急救技巧，如心肺复苏、止血等。同时，要与患者及其家属进行有效的沟通，稳定他们的情绪，以便更好地配合急救工作。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胸痛的日常护理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https://d.book118.com/447114154060006051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2024-09-24T11:35:59.581</cp:lastPrinted>
  <dcterms:created xsi:type="dcterms:W3CDTF">2024-09-24T03:35:59Z</dcterms:created>
  <dcterms:modified xsi:type="dcterms:W3CDTF">2024-09-24T03:36:01Z</dcterms:modified>
</cp:coreProperties>
</file>