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B7AF03C-C687-48DA-BA95-E77215ECE10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E8DC4-89B0-4656-A9A0-E880394BB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56319-4202-4EB2-B045-000E3B0D3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EE2C6-8B39-4B85-AA32-579B0BE5C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8C9A2-D633-4A48-9ED1-60E94D8FA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EB701D-E9AA-4DC5-BC58-2153E2929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55E5B7-B570-47DB-B0B5-EBBF01F4E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8FA1E0-5DAB-44A3-B1C9-5E87BE518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1DCE3-F966-4B38-A0EA-F559013CD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418A3-BF58-481B-BA23-16C1316CA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BE459-29CA-4789-AE21-48390DBD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3AAC8-1E8A-4039-8014-32C19D781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92C2DDD-65B0-4325-818C-7D44C026B61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AC1B99D-2A64-4F98-81BF-CDDACD76595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15014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智慧城市背景下智能建筑的发展趋势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智慧城市背景下智能建筑的意义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智能建筑的设计理念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智慧城市背景下智能建筑的智能化技术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智能建筑的可持续发展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智能建筑的挑战与未来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智慧城市背景下智能建筑的意义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https://d.book118.com/447115014046006054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智慧城市背景下智能建筑的发展趋势</vt:lpstr>
      <vt:lpstr>目录</vt:lpstr>
      <vt:lpstr>第一章 智慧城市背景下智能建筑的意义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2024-09-28T13:54:48.150</cp:lastPrinted>
  <dcterms:created xsi:type="dcterms:W3CDTF">2024-09-28T05:54:48Z</dcterms:created>
  <dcterms:modified xsi:type="dcterms:W3CDTF">2024-09-28T05:54:50Z</dcterms:modified>
</cp:coreProperties>
</file>