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ABAD3-B5D3-4627-99FA-8FDEFBE62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3E97C-25B6-49C7-AC70-15EFA4D4A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9C3D9-41B6-4475-B57B-07AF3E46B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9DA27B-47BF-4EA1-B882-DC831F511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1056AD-0CFA-4DEF-8F51-852589BF6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A42169-74A0-4880-8F3F-F15FEAFFF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AFD08C-68C2-4499-97ED-6A5914390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636D04-69C9-4082-9DAA-5BC302A97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231CD0-E050-4923-86DA-B180DA9EF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2AB6D-C819-4278-A759-6CAFDACA5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4E7EF-6602-4AD0-977F-71667A761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1514003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《PLSQL基础培训》PPT课件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PL/SQL简介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PL/SQL基础语法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PL/SQL存储过程与函数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PL/SQL游标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PL/SQL事务处理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PL/SQL性能优化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PL/SQL简介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PL/SQL是Oracle数据库的过程化SQL程序设计语言。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PL/SQL扩展了标准的SQL语言，使其能够更好地适应复杂逻辑和业务需求。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它包含了诸如控制结构、异常处理、游标、存储过程以及包等面向对象编程语言特性。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PL/SQL是什么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数据库编程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PL/SQL主要用于编写存储过程、函数和触发器等数据库对象，实现对数据库的复杂操作和逻辑控制。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业务逻辑处理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在应用程序中，PL/SQL可以用于实现业务逻辑，例如数据验证、计算、转换等。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数据访问控制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通过PL/SQL，可以实现复杂的权限控制和数据访问逻辑，确保数据的安全性和完整性。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PL/SQL的用途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PL/SQL的优势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强大的可扩展性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由于PL/SQL是基于过程的编程语言，因此可以轻松地集成第三方库和组件，实现更复杂的功能。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高效性能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由于PL/SQL在数据库内部执行，因此可以充分利用数据库的优化器，实现高效的性能。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丰富的开发工具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Oracle提供了丰富的开发工具和框架，如Oracle Forms、Oracle Reports等，使得开发人员可以快速构建强大的应用程序。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强大的社区支持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Oracle社区拥有庞大的开发者和用户群体，提供了丰富的资源和技术支持。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PL/SQL基础语法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变量声明与赋值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描述变量声明与赋值的基本概念和操作。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在PL/SQL中，变量用于存储数据，声明变量后需要对其进行赋值。变量可以声明为不同的数据类型，如整数、字符串、日期等。通过使用赋值语句，可以将值赋给变量。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解释条件语句的作用和用法。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条件语句用于根据特定条件执行不同的操作。PL/SQL中的条件语句包括IF语句和CASE语句。IF语句用于执行一段代码块，如果满足某个条件；CASE语句用于根据不同的情况执行不同的代码块。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条件语句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阐述循环语句的概念和用法。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语句用于重复执行一段代码块，直到满足某个终止条件。PL/SQL中的循环语句包括LOOP、WHILE和FOR循环。LOOP循环会一直执行，直到遇到EXIT语句；WHILE循环会在条件为真时一直执行；FOR循环会根据指定的次数重复执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循环语句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解释异常处理的作用和重要性。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异常处理用于捕获和处理程序中的错误和异常情况。在PL/SQL中，可以使用异常处理来捕获和处理运行时错误，并采取相应的措施，如回滚事务或显示错误消息。通过异常处理可以提高程序的健壮性和可靠性。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PL/SQL存储过程与函数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存储过程的创建与调用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创建存储过程、调用存储过程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在PL/SQL中，存储过程是一种预编译的SQL语句集，可以接受参数、执行操作并返回结果。创建存储过程需要使用CREATE PROCEDURE语句，并通过EXECUTE或CALL语句来调用存储过程。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存储过程的创建与调用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```sql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97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CREATE PROCEDURE sp_example (param1 IN NUMBER, param2 OUT VARCHAR2) AS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示例代码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BEGIN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存储过程的逻辑代码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存储过程的创建与调用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END;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存储过程的创建与调用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存储过程的创建与调用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/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EXECUTE sp_example(1, :output_var);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```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创建函数、调用函数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函数是用于返回一个值的特殊类型的存储过程。创建函数需要使用CREATE FUNCTION语句，并通过SELECT或CALL语句来调用函数。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函数的创建与调用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示例代码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```sql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CREATE FUNCTION f_example (param1 IN NUMBER) RETURN VARCHAR2 AS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函数的创建与调用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BEGIN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RETURN 'Value: ' || TO_CHAR(param1);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函数的创建与调用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函数的创建与调用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6743355" y="1681124"/>
            <a:ext cx="2074094" cy="2320671"/>
            <a:chOff x="6743355" y="1681124"/>
            <a:chExt cx="2074094" cy="2320671"/>
          </a:xfrm>
        </p:grpSpPr>
        <p:sp>
          <p:nvSpPr>
            <p:cNvPr id="25" name="Freeform 25"/>
            <p:cNvSpPr/>
            <p:nvPr/>
          </p:nvSpPr>
          <p:spPr>
            <a:xfrm>
              <a:off x="6743355" y="1681124"/>
              <a:ext cx="2074094" cy="1546479"/>
            </a:xfrm>
            <a:custGeom>
              <a:rect l="l" t="t" r="r" b="b"/>
              <a:pathLst>
                <a:path w="1186" h="837">
                  <a:moveTo>
                    <a:pt x="0" y="246"/>
                  </a:moveTo>
                  <a:lnTo>
                    <a:pt x="0" y="246"/>
                  </a:lnTo>
                  <a:lnTo>
                    <a:pt x="58" y="218"/>
                  </a:lnTo>
                  <a:lnTo>
                    <a:pt x="120" y="192"/>
                  </a:lnTo>
                  <a:lnTo>
                    <a:pt x="182" y="167"/>
                  </a:lnTo>
                  <a:lnTo>
                    <a:pt x="248" y="144"/>
                  </a:lnTo>
                  <a:lnTo>
                    <a:pt x="316" y="121"/>
                  </a:lnTo>
                  <a:lnTo>
                    <a:pt x="386" y="101"/>
                  </a:lnTo>
                  <a:lnTo>
                    <a:pt x="459" y="82"/>
                  </a:lnTo>
                  <a:lnTo>
                    <a:pt x="533" y="65"/>
                  </a:lnTo>
                  <a:lnTo>
                    <a:pt x="610" y="51"/>
                  </a:lnTo>
                  <a:lnTo>
                    <a:pt x="687" y="38"/>
                  </a:lnTo>
                  <a:lnTo>
                    <a:pt x="767" y="27"/>
                  </a:lnTo>
                  <a:lnTo>
                    <a:pt x="848" y="17"/>
                  </a:lnTo>
                  <a:lnTo>
                    <a:pt x="930" y="10"/>
                  </a:lnTo>
                  <a:lnTo>
                    <a:pt x="1015" y="4"/>
                  </a:lnTo>
                  <a:lnTo>
                    <a:pt x="1099" y="1"/>
                  </a:lnTo>
                  <a:lnTo>
                    <a:pt x="1186" y="0"/>
                  </a:lnTo>
                  <a:lnTo>
                    <a:pt x="1186" y="837"/>
                  </a:lnTo>
                  <a:lnTo>
                    <a:pt x="0" y="2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743355" y="2135657"/>
              <a:ext cx="2074094" cy="1866138"/>
            </a:xfrm>
            <a:custGeom>
              <a:rect l="l" t="t" r="r" b="b"/>
              <a:pathLst>
                <a:path w="1186" h="1010">
                  <a:moveTo>
                    <a:pt x="1186" y="591"/>
                  </a:moveTo>
                  <a:lnTo>
                    <a:pt x="0" y="0"/>
                  </a:lnTo>
                  <a:lnTo>
                    <a:pt x="0" y="419"/>
                  </a:lnTo>
                  <a:lnTo>
                    <a:pt x="1186" y="1010"/>
                  </a:lnTo>
                  <a:lnTo>
                    <a:pt x="1186" y="591"/>
                  </a:lnTo>
                  <a:close/>
                </a:path>
              </a:pathLst>
            </a:custGeom>
            <a:solidFill>
              <a:srgbClr val="DDDDD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817538" y="1875910"/>
            <a:ext cx="2074094" cy="2125980"/>
            <a:chOff x="8817538" y="1875910"/>
            <a:chExt cx="2074094" cy="2125980"/>
          </a:xfrm>
        </p:grpSpPr>
        <p:sp>
          <p:nvSpPr>
            <p:cNvPr id="28" name="Freeform 28"/>
            <p:cNvSpPr/>
            <p:nvPr/>
          </p:nvSpPr>
          <p:spPr>
            <a:xfrm>
              <a:off x="8817538" y="1875910"/>
              <a:ext cx="2074094" cy="1547813"/>
            </a:xfrm>
            <a:custGeom>
              <a:rect l="l" t="t" r="r" b="b"/>
              <a:pathLst>
                <a:path w="1185" h="838">
                  <a:moveTo>
                    <a:pt x="1185" y="245"/>
                  </a:moveTo>
                  <a:lnTo>
                    <a:pt x="1185" y="245"/>
                  </a:lnTo>
                  <a:lnTo>
                    <a:pt x="1127" y="218"/>
                  </a:lnTo>
                  <a:lnTo>
                    <a:pt x="1065" y="191"/>
                  </a:lnTo>
                  <a:lnTo>
                    <a:pt x="1003" y="167"/>
                  </a:lnTo>
                  <a:lnTo>
                    <a:pt x="937" y="143"/>
                  </a:lnTo>
                  <a:lnTo>
                    <a:pt x="869" y="121"/>
                  </a:lnTo>
                  <a:lnTo>
                    <a:pt x="799" y="101"/>
                  </a:lnTo>
                  <a:lnTo>
                    <a:pt x="726" y="83"/>
                  </a:lnTo>
                  <a:lnTo>
                    <a:pt x="652" y="66"/>
                  </a:lnTo>
                  <a:lnTo>
                    <a:pt x="575" y="50"/>
                  </a:lnTo>
                  <a:lnTo>
                    <a:pt x="498" y="37"/>
                  </a:lnTo>
                  <a:lnTo>
                    <a:pt x="418" y="26"/>
                  </a:lnTo>
                  <a:lnTo>
                    <a:pt x="337" y="17"/>
                  </a:lnTo>
                  <a:lnTo>
                    <a:pt x="255" y="10"/>
                  </a:lnTo>
                  <a:lnTo>
                    <a:pt x="170" y="5"/>
                  </a:lnTo>
                  <a:lnTo>
                    <a:pt x="86" y="2"/>
                  </a:lnTo>
                  <a:lnTo>
                    <a:pt x="0" y="0"/>
                  </a:lnTo>
                  <a:lnTo>
                    <a:pt x="0" y="838"/>
                  </a:lnTo>
                  <a:lnTo>
                    <a:pt x="1185" y="2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8817538" y="2328443"/>
              <a:ext cx="2074094" cy="1673447"/>
            </a:xfrm>
            <a:custGeom>
              <a:rect l="l" t="t" r="r" b="b"/>
              <a:pathLst>
                <a:path w="1185" h="905">
                  <a:moveTo>
                    <a:pt x="0" y="593"/>
                  </a:moveTo>
                  <a:lnTo>
                    <a:pt x="1185" y="0"/>
                  </a:lnTo>
                  <a:lnTo>
                    <a:pt x="1185" y="315"/>
                  </a:lnTo>
                  <a:lnTo>
                    <a:pt x="0" y="906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882896" y="1940109"/>
            <a:ext cx="2932659" cy="2059781"/>
            <a:chOff x="5882896" y="1940109"/>
            <a:chExt cx="2932659" cy="2059781"/>
          </a:xfrm>
        </p:grpSpPr>
        <p:sp>
          <p:nvSpPr>
            <p:cNvPr id="31" name="Freeform 31"/>
            <p:cNvSpPr/>
            <p:nvPr/>
          </p:nvSpPr>
          <p:spPr>
            <a:xfrm>
              <a:off x="5882896" y="1940109"/>
              <a:ext cx="2932659" cy="1093565"/>
            </a:xfrm>
            <a:custGeom>
              <a:rect l="l" t="t" r="r" b="b"/>
              <a:pathLst>
                <a:path w="1676" h="592">
                  <a:moveTo>
                    <a:pt x="1676" y="592"/>
                  </a:moveTo>
                  <a:lnTo>
                    <a:pt x="490" y="0"/>
                  </a:lnTo>
                  <a:lnTo>
                    <a:pt x="436" y="28"/>
                  </a:lnTo>
                  <a:lnTo>
                    <a:pt x="383" y="60"/>
                  </a:lnTo>
                  <a:lnTo>
                    <a:pt x="333" y="91"/>
                  </a:lnTo>
                  <a:lnTo>
                    <a:pt x="286" y="124"/>
                  </a:lnTo>
                  <a:lnTo>
                    <a:pt x="242" y="158"/>
                  </a:lnTo>
                  <a:lnTo>
                    <a:pt x="202" y="194"/>
                  </a:lnTo>
                  <a:lnTo>
                    <a:pt x="165" y="229"/>
                  </a:lnTo>
                  <a:lnTo>
                    <a:pt x="131" y="266"/>
                  </a:lnTo>
                  <a:lnTo>
                    <a:pt x="101" y="305"/>
                  </a:lnTo>
                  <a:lnTo>
                    <a:pt x="88" y="323"/>
                  </a:lnTo>
                  <a:lnTo>
                    <a:pt x="75" y="343"/>
                  </a:lnTo>
                  <a:lnTo>
                    <a:pt x="64" y="363"/>
                  </a:lnTo>
                  <a:lnTo>
                    <a:pt x="53" y="383"/>
                  </a:lnTo>
                  <a:lnTo>
                    <a:pt x="43" y="403"/>
                  </a:lnTo>
                  <a:lnTo>
                    <a:pt x="34" y="423"/>
                  </a:lnTo>
                  <a:lnTo>
                    <a:pt x="25" y="444"/>
                  </a:lnTo>
                  <a:lnTo>
                    <a:pt x="20" y="464"/>
                  </a:lnTo>
                  <a:lnTo>
                    <a:pt x="13" y="486"/>
                  </a:lnTo>
                  <a:lnTo>
                    <a:pt x="8" y="507"/>
                  </a:lnTo>
                  <a:lnTo>
                    <a:pt x="4" y="528"/>
                  </a:lnTo>
                  <a:lnTo>
                    <a:pt x="3" y="550"/>
                  </a:lnTo>
                  <a:lnTo>
                    <a:pt x="0" y="571"/>
                  </a:lnTo>
                  <a:lnTo>
                    <a:pt x="0" y="592"/>
                  </a:lnTo>
                  <a:lnTo>
                    <a:pt x="1676" y="592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882896" y="3033769"/>
              <a:ext cx="2932659" cy="966121"/>
            </a:xfrm>
            <a:prstGeom prst="rect">
              <a:avLst/>
            </a:prstGeom>
            <a:gradFill>
              <a:gsLst>
                <a:gs pos="0">
                  <a:srgbClr val="969696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817538" y="2524372"/>
            <a:ext cx="2930767" cy="1477518"/>
            <a:chOff x="8817538" y="2524372"/>
            <a:chExt cx="2930767" cy="1477518"/>
          </a:xfrm>
        </p:grpSpPr>
        <p:sp>
          <p:nvSpPr>
            <p:cNvPr id="34" name="Freeform 34"/>
            <p:cNvSpPr/>
            <p:nvPr/>
          </p:nvSpPr>
          <p:spPr>
            <a:xfrm>
              <a:off x="8817538" y="2524372"/>
              <a:ext cx="2930767" cy="1091565"/>
            </a:xfrm>
            <a:custGeom>
              <a:rect l="l" t="t" r="r" b="b"/>
              <a:pathLst>
                <a:path w="1674" h="591">
                  <a:moveTo>
                    <a:pt x="0" y="591"/>
                  </a:moveTo>
                  <a:lnTo>
                    <a:pt x="1185" y="0"/>
                  </a:lnTo>
                  <a:lnTo>
                    <a:pt x="1239" y="28"/>
                  </a:lnTo>
                  <a:lnTo>
                    <a:pt x="1292" y="58"/>
                  </a:lnTo>
                  <a:lnTo>
                    <a:pt x="1342" y="89"/>
                  </a:lnTo>
                  <a:lnTo>
                    <a:pt x="1389" y="124"/>
                  </a:lnTo>
                  <a:lnTo>
                    <a:pt x="1433" y="156"/>
                  </a:lnTo>
                  <a:lnTo>
                    <a:pt x="1473" y="192"/>
                  </a:lnTo>
                  <a:lnTo>
                    <a:pt x="1510" y="228"/>
                  </a:lnTo>
                  <a:lnTo>
                    <a:pt x="1544" y="265"/>
                  </a:lnTo>
                  <a:lnTo>
                    <a:pt x="1574" y="303"/>
                  </a:lnTo>
                  <a:lnTo>
                    <a:pt x="1587" y="323"/>
                  </a:lnTo>
                  <a:lnTo>
                    <a:pt x="1600" y="342"/>
                  </a:lnTo>
                  <a:lnTo>
                    <a:pt x="1611" y="361"/>
                  </a:lnTo>
                  <a:lnTo>
                    <a:pt x="1622" y="381"/>
                  </a:lnTo>
                  <a:lnTo>
                    <a:pt x="1632" y="401"/>
                  </a:lnTo>
                  <a:lnTo>
                    <a:pt x="1641" y="423"/>
                  </a:lnTo>
                  <a:lnTo>
                    <a:pt x="1650" y="443"/>
                  </a:lnTo>
                  <a:lnTo>
                    <a:pt x="1655" y="464"/>
                  </a:lnTo>
                  <a:lnTo>
                    <a:pt x="1662" y="484"/>
                  </a:lnTo>
                  <a:lnTo>
                    <a:pt x="1667" y="505"/>
                  </a:lnTo>
                  <a:lnTo>
                    <a:pt x="1671" y="527"/>
                  </a:lnTo>
                  <a:lnTo>
                    <a:pt x="1672" y="548"/>
                  </a:lnTo>
                  <a:lnTo>
                    <a:pt x="1675" y="569"/>
                  </a:lnTo>
                  <a:lnTo>
                    <a:pt x="1675" y="591"/>
                  </a:lnTo>
                  <a:lnTo>
                    <a:pt x="0" y="59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8817538" y="3615842"/>
              <a:ext cx="2930767" cy="386048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5890466" y="2841555"/>
            <a:ext cx="2930767" cy="2254472"/>
            <a:chOff x="5890466" y="2841555"/>
            <a:chExt cx="2930767" cy="2254472"/>
          </a:xfrm>
        </p:grpSpPr>
        <p:sp>
          <p:nvSpPr>
            <p:cNvPr id="37" name="Freeform 37"/>
            <p:cNvSpPr/>
            <p:nvPr/>
          </p:nvSpPr>
          <p:spPr>
            <a:xfrm>
              <a:off x="5890466" y="2841555"/>
              <a:ext cx="2930767" cy="1094899"/>
            </a:xfrm>
            <a:custGeom>
              <a:rect l="l" t="t" r="r" b="b"/>
              <a:pathLst>
                <a:path w="1676" h="593">
                  <a:moveTo>
                    <a:pt x="1676" y="0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1676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890466" y="2841555"/>
              <a:ext cx="856853" cy="2254472"/>
            </a:xfrm>
            <a:custGeom>
              <a:rect l="l" t="t" r="r" b="b"/>
              <a:pathLst>
                <a:path w="490" h="1221">
                  <a:moveTo>
                    <a:pt x="490" y="593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0" y="628"/>
                  </a:lnTo>
                  <a:lnTo>
                    <a:pt x="0" y="650"/>
                  </a:lnTo>
                  <a:lnTo>
                    <a:pt x="3" y="672"/>
                  </a:lnTo>
                  <a:lnTo>
                    <a:pt x="4" y="694"/>
                  </a:lnTo>
                  <a:lnTo>
                    <a:pt x="8" y="714"/>
                  </a:lnTo>
                  <a:lnTo>
                    <a:pt x="13" y="735"/>
                  </a:lnTo>
                  <a:lnTo>
                    <a:pt x="20" y="756"/>
                  </a:lnTo>
                  <a:lnTo>
                    <a:pt x="25" y="776"/>
                  </a:lnTo>
                  <a:lnTo>
                    <a:pt x="34" y="798"/>
                  </a:lnTo>
                  <a:lnTo>
                    <a:pt x="43" y="818"/>
                  </a:lnTo>
                  <a:lnTo>
                    <a:pt x="53" y="838"/>
                  </a:lnTo>
                  <a:lnTo>
                    <a:pt x="64" y="858"/>
                  </a:lnTo>
                  <a:lnTo>
                    <a:pt x="75" y="877"/>
                  </a:lnTo>
                  <a:lnTo>
                    <a:pt x="88" y="897"/>
                  </a:lnTo>
                  <a:lnTo>
                    <a:pt x="101" y="916"/>
                  </a:lnTo>
                  <a:lnTo>
                    <a:pt x="131" y="954"/>
                  </a:lnTo>
                  <a:lnTo>
                    <a:pt x="165" y="991"/>
                  </a:lnTo>
                  <a:lnTo>
                    <a:pt x="202" y="1028"/>
                  </a:lnTo>
                  <a:lnTo>
                    <a:pt x="242" y="1063"/>
                  </a:lnTo>
                  <a:lnTo>
                    <a:pt x="286" y="1097"/>
                  </a:lnTo>
                  <a:lnTo>
                    <a:pt x="333" y="1130"/>
                  </a:lnTo>
                  <a:lnTo>
                    <a:pt x="383" y="1161"/>
                  </a:lnTo>
                  <a:lnTo>
                    <a:pt x="436" y="1192"/>
                  </a:lnTo>
                  <a:lnTo>
                    <a:pt x="490" y="1221"/>
                  </a:lnTo>
                  <a:lnTo>
                    <a:pt x="49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47320" y="2841555"/>
              <a:ext cx="2073913" cy="2254472"/>
            </a:xfrm>
            <a:custGeom>
              <a:rect l="l" t="t" r="r" b="b"/>
              <a:pathLst>
                <a:path w="1186" h="1221">
                  <a:moveTo>
                    <a:pt x="1186" y="628"/>
                  </a:moveTo>
                  <a:lnTo>
                    <a:pt x="0" y="1221"/>
                  </a:lnTo>
                  <a:lnTo>
                    <a:pt x="0" y="593"/>
                  </a:lnTo>
                  <a:lnTo>
                    <a:pt x="1186" y="0"/>
                  </a:lnTo>
                  <a:lnTo>
                    <a:pt x="1186" y="628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8821594" y="3809199"/>
            <a:ext cx="2930767" cy="1286828"/>
            <a:chOff x="8821594" y="3809199"/>
            <a:chExt cx="2930767" cy="1286828"/>
          </a:xfrm>
        </p:grpSpPr>
        <p:sp>
          <p:nvSpPr>
            <p:cNvPr id="41" name="Freeform 41"/>
            <p:cNvSpPr/>
            <p:nvPr/>
          </p:nvSpPr>
          <p:spPr>
            <a:xfrm>
              <a:off x="8821594" y="3809199"/>
              <a:ext cx="2930767" cy="1094804"/>
            </a:xfrm>
            <a:custGeom>
              <a:rect l="l" t="t" r="r" b="b"/>
              <a:pathLst>
                <a:path w="1674" h="593">
                  <a:moveTo>
                    <a:pt x="0" y="0"/>
                  </a:moveTo>
                  <a:lnTo>
                    <a:pt x="1185" y="593"/>
                  </a:lnTo>
                  <a:lnTo>
                    <a:pt x="1239" y="563"/>
                  </a:lnTo>
                  <a:lnTo>
                    <a:pt x="1292" y="533"/>
                  </a:lnTo>
                  <a:lnTo>
                    <a:pt x="1342" y="502"/>
                  </a:lnTo>
                  <a:lnTo>
                    <a:pt x="1389" y="469"/>
                  </a:lnTo>
                  <a:lnTo>
                    <a:pt x="1433" y="435"/>
                  </a:lnTo>
                  <a:lnTo>
                    <a:pt x="1473" y="399"/>
                  </a:lnTo>
                  <a:lnTo>
                    <a:pt x="1510" y="363"/>
                  </a:lnTo>
                  <a:lnTo>
                    <a:pt x="1544" y="326"/>
                  </a:lnTo>
                  <a:lnTo>
                    <a:pt x="1574" y="288"/>
                  </a:lnTo>
                  <a:lnTo>
                    <a:pt x="1587" y="268"/>
                  </a:lnTo>
                  <a:lnTo>
                    <a:pt x="1600" y="249"/>
                  </a:lnTo>
                  <a:lnTo>
                    <a:pt x="1611" y="230"/>
                  </a:lnTo>
                  <a:lnTo>
                    <a:pt x="1622" y="210"/>
                  </a:lnTo>
                  <a:lnTo>
                    <a:pt x="1632" y="190"/>
                  </a:lnTo>
                  <a:lnTo>
                    <a:pt x="1641" y="168"/>
                  </a:lnTo>
                  <a:lnTo>
                    <a:pt x="1650" y="148"/>
                  </a:lnTo>
                  <a:lnTo>
                    <a:pt x="1655" y="127"/>
                  </a:lnTo>
                  <a:lnTo>
                    <a:pt x="1662" y="107"/>
                  </a:lnTo>
                  <a:lnTo>
                    <a:pt x="1667" y="86"/>
                  </a:lnTo>
                  <a:lnTo>
                    <a:pt x="1671" y="64"/>
                  </a:lnTo>
                  <a:lnTo>
                    <a:pt x="1672" y="43"/>
                  </a:lnTo>
                  <a:lnTo>
                    <a:pt x="1675" y="22"/>
                  </a:lnTo>
                  <a:lnTo>
                    <a:pt x="167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0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0894966" y="3809199"/>
              <a:ext cx="857394" cy="1286828"/>
            </a:xfrm>
            <a:custGeom>
              <a:rect l="l" t="t" r="r" b="b"/>
              <a:pathLst>
                <a:path w="490" h="697">
                  <a:moveTo>
                    <a:pt x="0" y="593"/>
                  </a:moveTo>
                  <a:lnTo>
                    <a:pt x="0" y="593"/>
                  </a:lnTo>
                  <a:lnTo>
                    <a:pt x="54" y="563"/>
                  </a:lnTo>
                  <a:lnTo>
                    <a:pt x="107" y="533"/>
                  </a:lnTo>
                  <a:lnTo>
                    <a:pt x="157" y="502"/>
                  </a:lnTo>
                  <a:lnTo>
                    <a:pt x="204" y="469"/>
                  </a:lnTo>
                  <a:lnTo>
                    <a:pt x="248" y="435"/>
                  </a:lnTo>
                  <a:lnTo>
                    <a:pt x="288" y="399"/>
                  </a:lnTo>
                  <a:lnTo>
                    <a:pt x="325" y="363"/>
                  </a:lnTo>
                  <a:lnTo>
                    <a:pt x="359" y="326"/>
                  </a:lnTo>
                  <a:lnTo>
                    <a:pt x="389" y="288"/>
                  </a:lnTo>
                  <a:lnTo>
                    <a:pt x="402" y="268"/>
                  </a:lnTo>
                  <a:lnTo>
                    <a:pt x="415" y="249"/>
                  </a:lnTo>
                  <a:lnTo>
                    <a:pt x="426" y="230"/>
                  </a:lnTo>
                  <a:lnTo>
                    <a:pt x="437" y="210"/>
                  </a:lnTo>
                  <a:lnTo>
                    <a:pt x="447" y="190"/>
                  </a:lnTo>
                  <a:lnTo>
                    <a:pt x="456" y="168"/>
                  </a:lnTo>
                  <a:lnTo>
                    <a:pt x="465" y="148"/>
                  </a:lnTo>
                  <a:lnTo>
                    <a:pt x="470" y="127"/>
                  </a:lnTo>
                  <a:lnTo>
                    <a:pt x="477" y="107"/>
                  </a:lnTo>
                  <a:lnTo>
                    <a:pt x="482" y="86"/>
                  </a:lnTo>
                  <a:lnTo>
                    <a:pt x="486" y="64"/>
                  </a:lnTo>
                  <a:lnTo>
                    <a:pt x="487" y="43"/>
                  </a:lnTo>
                  <a:lnTo>
                    <a:pt x="490" y="22"/>
                  </a:lnTo>
                  <a:lnTo>
                    <a:pt x="490" y="0"/>
                  </a:lnTo>
                  <a:lnTo>
                    <a:pt x="490" y="104"/>
                  </a:lnTo>
                  <a:lnTo>
                    <a:pt x="490" y="126"/>
                  </a:lnTo>
                  <a:lnTo>
                    <a:pt x="487" y="148"/>
                  </a:lnTo>
                  <a:lnTo>
                    <a:pt x="486" y="170"/>
                  </a:lnTo>
                  <a:lnTo>
                    <a:pt x="482" y="190"/>
                  </a:lnTo>
                  <a:lnTo>
                    <a:pt x="477" y="211"/>
                  </a:lnTo>
                  <a:lnTo>
                    <a:pt x="470" y="232"/>
                  </a:lnTo>
                  <a:lnTo>
                    <a:pt x="465" y="252"/>
                  </a:lnTo>
                  <a:lnTo>
                    <a:pt x="456" y="274"/>
                  </a:lnTo>
                  <a:lnTo>
                    <a:pt x="447" y="294"/>
                  </a:lnTo>
                  <a:lnTo>
                    <a:pt x="437" y="314"/>
                  </a:lnTo>
                  <a:lnTo>
                    <a:pt x="426" y="334"/>
                  </a:lnTo>
                  <a:lnTo>
                    <a:pt x="415" y="353"/>
                  </a:lnTo>
                  <a:lnTo>
                    <a:pt x="402" y="373"/>
                  </a:lnTo>
                  <a:lnTo>
                    <a:pt x="389" y="392"/>
                  </a:lnTo>
                  <a:lnTo>
                    <a:pt x="359" y="430"/>
                  </a:lnTo>
                  <a:lnTo>
                    <a:pt x="325" y="467"/>
                  </a:lnTo>
                  <a:lnTo>
                    <a:pt x="288" y="504"/>
                  </a:lnTo>
                  <a:lnTo>
                    <a:pt x="248" y="539"/>
                  </a:lnTo>
                  <a:lnTo>
                    <a:pt x="204" y="573"/>
                  </a:lnTo>
                  <a:lnTo>
                    <a:pt x="157" y="606"/>
                  </a:lnTo>
                  <a:lnTo>
                    <a:pt x="107" y="637"/>
                  </a:lnTo>
                  <a:lnTo>
                    <a:pt x="54" y="668"/>
                  </a:lnTo>
                  <a:lnTo>
                    <a:pt x="0" y="697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821594" y="3809199"/>
              <a:ext cx="2073373" cy="1286828"/>
            </a:xfrm>
            <a:custGeom>
              <a:rect l="l" t="t" r="r" b="b"/>
              <a:pathLst>
                <a:path w="1185" h="697">
                  <a:moveTo>
                    <a:pt x="0" y="104"/>
                  </a:moveTo>
                  <a:lnTo>
                    <a:pt x="1185" y="697"/>
                  </a:lnTo>
                  <a:lnTo>
                    <a:pt x="1185" y="593"/>
                  </a:lnTo>
                  <a:lnTo>
                    <a:pt x="0" y="0"/>
                  </a:lnTo>
                  <a:lnTo>
                    <a:pt x="0" y="104"/>
                  </a:lnTo>
                  <a:close/>
                </a:path>
              </a:pathLst>
            </a:custGeom>
            <a:gradFill>
              <a:gsLst>
                <a:gs pos="0">
                  <a:srgbClr val="A19F9F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970539" y="205560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END;</a:t>
            </a:r>
          </a:p>
        </p:txBody>
      </p:sp>
      <p:sp>
        <p:nvSpPr>
          <p:cNvPr id="45" name="AutoShape 45"/>
          <p:cNvSpPr/>
          <p:nvPr/>
        </p:nvSpPr>
        <p:spPr>
          <a:xfrm>
            <a:off x="510302" y="1681124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 rot="10800000">
            <a:off x="4705935" y="4665821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https://d.book118.com/447115140032006034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2024-09-08T00:16:54.639</cp:lastPrinted>
  <dcterms:created xsi:type="dcterms:W3CDTF">2024-09-07T16:16:54Z</dcterms:created>
  <dcterms:modified xsi:type="dcterms:W3CDTF">2024-09-07T16:16:56Z</dcterms:modified>
</cp:coreProperties>
</file>