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C6F42-65AE-4421-8554-BC6F256D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315D8-D69D-4DE1-9626-EE2EDFB1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623AA-4F4B-43F1-8493-29F3A31E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758EB-FC34-45B4-8EB5-AC3F2790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0EF71-67D0-46A3-B958-75747165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8D8E4-932F-4FFE-9410-C687084D5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ABB09-AC45-48FA-90AD-1BD90D79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9B5AE-5FC1-47FC-A130-E166C3B6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35C43-B896-4244-A25A-AEB17F41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21A3F-211B-4029-9EA8-289F349C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01B88-9B7D-486A-9E1B-E4C9606A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5162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护理观察病情讲课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护理观察病情基础知识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常见病情观察与护理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特殊病情观察与护理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护理观察病情的实践应用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护理观察病情是临床护理工作的重要环节，通过对病人病情的观察和评估，为医生提供准确的病情信息，有助于医生做出正确的诊断和治疗方案。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随着医疗技术的不断发展，护理观察病情的内涵和外延也在不断扩展，需要护理人员不断更新知识和技能，提高观察病情的能力和水平。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掌握护理观察病情的基本理论和方法，了解常见疾病的观察要点和注意事项。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提高护理人员对病情观察的敏感性和判断力，能够及时发现病情变化并采取相应措施。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培养护理人员良好的沟通能力和协作精神，加强医护之间的信息交流和合作。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护理观察病情基础知识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护理观察是指通过视觉、听觉和触觉等感官，对患者的生理、心理、社会状况进行有计划、有目的的观察和评估，以了解患者的病情变化和需求。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是护理工作的重要组成部分，是评估患者病情、制定护理计划、实施护理措施的基础。通过观察，护士可以及时发现患者的病情变化、心理需求和社会支持状况，为患者提供更加全面、个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病情观察的方法与技巧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通过直接与患者接触，观察其生理、心理状况，如面色、呼吸、意识状态等。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间接观察法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通过与患者家属、医生、其他医护人员交流，了解患者的病情变化和社会支持状况。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注意观察细节，如患者的表情、动作、言语等；多角度观察，从不同方面了解患者的状况；及时记录观察结果，以便进行分析和评估。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注意观察结果的客观性和准确性，避免主观臆断和偏见。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根据观察结果，及时调整护理计划和措施，以满足患者的需求和提高护理效果。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695" r="669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58" b="785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尊重患者的隐私和尊严，避免对患者造成不必要的伤害和不适。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常见病情观察与护理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及时降温、补充水分、密切观察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对于高热病人，应迅速采取降温措施，如使用冰袋、温水擦浴等，同时注意补充足够的水分，防止脱水。密切观察病人的体温、脉搏、呼吸等指标，以及有无伴随症状，如头痛、咳嗽等，以便及时发现病情变化。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高热病人的观察与护理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保持呼吸道通畅、吸氧、减轻焦虑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病人应保持呼吸道通畅，及时清除呼吸道分泌物，必要时吸氧。同时，应给予病人心理支持，减轻焦虑和恐惧情绪。密切观察病人的呼吸频率、节律和深度，以及有无发绀、端坐呼吸等症状，以便及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呼吸困难病人的观察与护理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https://d.book118.com/447115162021006050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2024-09-22T14:02:40.581</cp:lastPrinted>
  <dcterms:created xsi:type="dcterms:W3CDTF">2024-09-22T06:02:40Z</dcterms:created>
  <dcterms:modified xsi:type="dcterms:W3CDTF">2024-09-22T06:02:42Z</dcterms:modified>
</cp:coreProperties>
</file>