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8BEF-CEE9-4B76-A793-9CA4B3D51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29384-E023-4BE9-8B67-338033F3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BAA1D-2E67-4E69-9012-2B558D264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780DC-3322-4DAF-A0B9-D908275C0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39DC1-FE7B-4394-B065-0A64A025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C2201-B194-4CF9-9C80-D011E2FD5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3EAFDB-7E85-4276-A8BE-8BCBD91B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0F95E-5099-4F33-824E-1DE89616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4E435-833C-4E11-BF28-6BAC5CB3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A0923-8F85-4DA9-89EB-E7A46089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B50A3-F498-4BB0-A838-88666DA7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21024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UG数控加工编程参数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数控加工编程概述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UG数控加工编程基础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参数设置与调整策略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复杂曲面加工编程技巧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案例分析：UG数控编程应用实例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数控加工编程概述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3" r="155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利用数字化信息对机床进行操作和控制的一种加工方法。通过事先编制好的加工程序，自动控制机床进行零件的加工。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将零件的几何信息和工艺信息数字化，以代码的形式输入到数控系统中，经过译码、运算处理，控制机床的伺服系统或其他驱动元件，使机床自动加工出所需要的零件。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数控加工定义与原理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通过精确的编程，可以控制机床进行高精度的加工，提高产品质量。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提高加工精度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42" r="2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降低劳动强度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通过优化编程，可以缩短加工时间，提高生产效率。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通过自动化编程，可以减少人工操作，降低劳动强度。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UG软件具有强大的三维建模功能，可以快速准确地创建零件的几何模型。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建模功能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UG软件提供多种刀路规划算法，可以根据不同的加工需求生成合理的刀路轨迹。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刀路规划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UG软件具有强大的后处理功能，可以将生成的刀路轨迹转换为机床可识别的NC代码。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后处理功能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UG软件提供模拟仿真功能，可以在实际加工前对NC代码进行验证和优化，确保加工过程的准确性和安全性。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模拟仿真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UG软件在数控编程中应用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UG数控加工编程基础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00" r="13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定制化界面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用户可以根据个人习惯和需求，自定义界面布局和快捷键设置，提高工作效率。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包括菜单栏、工具栏、绘图区、状态栏等部分，提供全面的数控编程功能。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UG软件包含多个功能模块，如建模、装配、工程图、加工等，各模块之间相互关联，实现数据的无缝传递。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UG软件界面及功能介绍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在UG中，用户需要设置工作坐标系，以确定加工过程中的参考点和运动方向。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99" r="1449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902" r="2490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工作坐标系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原点的选择对于加工精度和效率至关重要，一般选择工件的某一固定点或特征作为原点。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原点选择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在实际加工过程中，可能需要对坐标系进行变换，以适应不同的加工需求和机床坐标系。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坐标系变换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坐标系设置与原点选择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UG提供多种刀具路径生成方法，如轮廓铣削、平面铣削、型腔铣削等，用户可以根据具体需求选择合适的加工策略。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刀具路径生成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为了提高加工效率和减少刀具磨损，需要对生成的刀具路径进行优化，如减少空行程、避免重复切削等。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刀具路径优化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在生成刀具路径后，可以利用UG的加工仿真功能对加工过程进行模拟和验证，以确保加工结果的准确性和可行性。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加工仿真与验证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刀具路径生成及优化方法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参数设置与调整策略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切削深度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根据工件材料和刀具类型选择合适的切削深度，避免切削力过大导致刀具磨损或工件变形。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切削宽度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根据刀具直径和切削深度确定切削宽度，以保证切削稳定性和加工效率。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切削速度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根据工件材料和刀具材料选择合适的切削速度，以保证加工质量和刀具寿命。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切削参数设置方法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根据切削参数和机床性能选择合适的进给速度，以保证加工精度和表面质量。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进给速度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根据切削速度和刀具直径确定主轴转速，以保证切削稳定性和加工效率。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主轴转速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根据加工过程中的实际情况，适时调整进给速度和主轴转速，以保证加工质量和效率。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79" r="185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进给速度和主轴转速调整技巧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https://d.book118.com/447121024200006040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2024-09-13T14:50:48.367</cp:lastPrinted>
  <dcterms:created xsi:type="dcterms:W3CDTF">2024-09-13T06:50:48Z</dcterms:created>
  <dcterms:modified xsi:type="dcterms:W3CDTF">2024-09-13T06:50:50Z</dcterms:modified>
</cp:coreProperties>
</file>