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F8D72-D3C2-42F1-9E6C-152710851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CA8E4-006A-4D33-9B0A-69CC52ECE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FE31C-5682-4D8E-B542-4472FEBBB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D783F-46C4-473A-AF70-34B036EF3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2789DA-C681-4B9B-AFE1-57CC2B56B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0088C8-B1A4-4079-9C2F-FAE4703B7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A4DF5B-907D-41B3-BBCA-7E00A44E2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86184-F1C4-40D1-98C6-ABE209C07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755FE-B2D2-47BF-969D-84BCCDFFB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9DF53-CF24-43E0-AED6-2D8385A47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89660-09E7-4231-BC67-F9CC86E5D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220650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皮肤裂伤患者护理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皮肤裂伤概述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皮肤裂伤概述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皮肤裂伤的护理原则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皮肤裂伤的日常护理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皮肤裂伤的并发症及处理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皮肤裂伤患者的健康教育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皮肤裂伤概述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伤口清洁与消毒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使用温和的肥皂水清洁伤口周围的皮肤，避免使用酒精或碘酒等刺激性消毒剂。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对于较深的伤口，需要使用无菌生理盐水冲洗，以减少感染的风险。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对于出血明显的伤口，可以使用干净的纱布或绷带进行压迫止血。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对于疼痛明显的患者，可以适当使用止痛药，如非处方药布洛芬等。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止血与止痛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根据伤口的情况选择适当的敷料，如干燥、清洁的纱布或抗菌敷料。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用绷带轻轻包扎伤口，避免过紧或过松，以保持伤口干燥和防止感染。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敷料与包扎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79" r="2147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根据伤口愈合情况定期更换敷料和绷带，换药时要注意清洁和消毒。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观察伤口是否有红肿、渗出、异味等异常情况，如有异常应及时就医。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换药与观察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皮肤裂伤的护理原则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使用温和的肥皂和温水清洁伤口周围的皮肤，避免使用酒精或其他刺激性的液体。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使用无菌棉球蘸取碘伏或酒精消毒伤口及周围皮肤，注意不要让消毒液流入伤口。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清洁和消毒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止血和止痛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轻微出血可用无菌纱布压迫伤口止血，如出血严重应及时就医。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伤口疼痛可适当使用止痛药，但需遵循医嘱，避免药物过敏或过量。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保持伤口干燥，避免接触水和其他污染物，防止感染。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避免接触水和其他污染物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在伤口愈合过程中，可使用抗菌药膏涂抹在伤口上，预防感染。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使用抗菌药膏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保持营养充足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保证摄入足够的蛋白质、维生素和矿物质，以促进伤口愈合。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避免吸烟和饮酒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吸烟和饮酒会影响血液循环和免疫系统功能，不利于伤口愈合。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促进愈合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https://d.book118.com/447122065055006053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2024-09-27T04:29:20.653</cp:lastPrinted>
  <dcterms:created xsi:type="dcterms:W3CDTF">2024-09-26T20:29:20Z</dcterms:created>
  <dcterms:modified xsi:type="dcterms:W3CDTF">2024-09-26T20:29:22Z</dcterms:modified>
</cp:coreProperties>
</file>