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9615C-1888-4AA7-B860-93DD5E691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3228E-431D-473D-828F-CC76F0A89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CA009-F5E3-4F93-8117-A1FD535BE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CF9E4D-2DB0-4523-9B32-2682E8A38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FC7404-4F70-4379-8B37-29150E764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0A9DC7-A082-43E3-8152-8F3D000F3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06339F-46C2-42BA-9F58-A9881FE3E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2FBE3F-B770-4B3F-9E6F-82050D6BF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2201C4-EA8C-4D8C-8280-4746E8327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11EE5-2790-4E77-BC76-F5954B0A9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45037-665D-43B3-8FDB-DA44D3E84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2600613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635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和田地区经济发展现状分析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2023-11-12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l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710610"/>
            <a:ext cx="5983471" cy="36042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和田地区经济发展概况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产业结构分析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经济发展优势和劣势分析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经济发展前景预测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635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5357" t="14894" r="5357" b="14184"/>
          <a:stretch>
            <a:fillRect/>
          </a:stretch>
        </p:blipFill>
        <p:spPr>
          <a:xfrm>
            <a:off x="6429306" y="1522968"/>
            <a:ext cx="4988678" cy="3963189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346738"/>
            <a:ext cx="515576" cy="440418"/>
            <a:chOff x="454963" y="346738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34968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467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4845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5742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5329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6746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6451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662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751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710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8523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8228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8400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9297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8883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70300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70005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70177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1074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70661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970539" y="220043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研究背景和意义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和田地区位于*维吾尔自治区南部，是一个经济欠发达的地区。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了解和田地区的经济发展现状对于促进当地经济发展、改善民生具有重要意义。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30" name="AutoShape 3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本研究旨在分析当前和田地区的经济发展现状，为制定合理的经济政策提供参考。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4"/>
          <a:srcRect t="3099" b="30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分析当前和田地区的经济发展现状，包括产业结构、市场需求、就业情况等方面。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7695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prstDash val="solid"/>
            <a:tailEnd type="oval"/>
          </a:ln>
        </p:spPr>
      </p:cxnSp>
      <p:sp>
        <p:nvSpPr>
          <p:cNvPr id="11" name="TextBox 11"/>
          <p:cNvSpPr txBox="1"/>
          <p:nvPr/>
        </p:nvSpPr>
        <p:spPr>
          <a:xfrm>
            <a:off x="7817683" y="2931894"/>
            <a:ext cx="328924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收集和田地区的相关统计数据，进行深入分析和比较，以揭示其经济发展现状及存在的问题。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635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5357" t="14894" r="5357" b="14184"/>
          <a:stretch>
            <a:fillRect/>
          </a:stretch>
        </p:blipFill>
        <p:spPr>
          <a:xfrm>
            <a:off x="6429306" y="1522968"/>
            <a:ext cx="4988678" cy="3963189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和田地区经济发展概况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历史沿革和发展历程</a:t>
            </a:r>
          </a:p>
        </p:txBody>
      </p:sp>
      <p:sp>
        <p:nvSpPr>
          <p:cNvPr id="24" name="AutoShape 24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38100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和田地区位于*维吾尔自治区西南部，地处塔里木盆地南缘，是一个历史悠久的地区。</a:t>
            </a:r>
          </a:p>
        </p:txBody>
      </p:sp>
      <p:pic>
        <p:nvPicPr>
          <p:cNvPr id="26" name="Picture 2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27" name="Picture 2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4"/>
          <a:srcRect l="15542" r="15542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30" name="TextBox 30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1959年，和田专区成立，辖和田、洛浦、策勒等7县。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在古代，和田地区是丝绸之路的重要交通枢纽，促进了该地区的商业和手工业发展。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近年来，和田地区经济发展迅速，成为*的重要经济增长点。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3622" y="93878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主要产业和发展现状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834865" y="4607506"/>
            <a:ext cx="273384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旅游业也是和田地区的优势产业之一，拥有丰富的自然景观和人文景观资源。</a:t>
            </a:r>
          </a:p>
        </p:txBody>
      </p:sp>
      <p:sp>
        <p:nvSpPr>
          <p:cNvPr id="24" name="Freeform 24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739769" y="1358476"/>
            <a:ext cx="273384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林业是和田地区的特色产业之一，主要生产红枣、核桃等林果产品。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612797" y="4607506"/>
            <a:ext cx="273384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畜牧业也是和田地区的重要产业，主要养殖牛、羊、骆驼等牲畜。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728" y="4569595"/>
            <a:ext cx="273384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和田地区的主要产业包括农业、畜牧业、林业、旅游业等。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501762" y="1358476"/>
            <a:ext cx="2742826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农业是和田地区的支柱产业之一，主要种植小麦、玉米、棉花等作物。</a:t>
            </a:r>
          </a:p>
        </p:txBody>
      </p:sp>
      <p:cxnSp>
        <p:nvCxnSpPr>
          <p:cNvPr id="43" name="Connector 43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4" name="AutoShape 44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8" name="Connector 48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9" name="AutoShape 49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1" name="Connector 51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2" name="AutoShape 52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5" name="Connector 55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6" name="AutoShape 56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8" name="Connector 58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9" name="AutoShape 59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5" name="Freeform 65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6" name="Freeform 66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635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5357" t="14894" r="5357" b="14184"/>
          <a:stretch>
            <a:fillRect/>
          </a:stretch>
        </p:blipFill>
        <p:spPr>
          <a:xfrm>
            <a:off x="6429306" y="1522968"/>
            <a:ext cx="4988678" cy="3963189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产业结构分析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农业在和田地区的经济结构中占据重要地位，主要种植小麦、玉米、棉花等作物。近年来，随着农业供给侧结构性改革的深入推进，和田地区的农业结构正在逐步优化。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高效节水农业发展迅速，喷灌、滴灌等节水灌溉技术得到广泛应用，提高了水资源利用效率。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农业机械化水平逐步提高，各种现代化农业机械得到广泛应用，提高了农业生产效率。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12" name="AutoShape 12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TextBox 32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农业结构分析</a:t>
            </a:r>
          </a:p>
        </p:txBody>
      </p:sp>
      <p:pic>
        <p:nvPicPr>
          <p:cNvPr id="33" name="Picture 33"/>
          <p:cNvPicPr>
            <a:picLocks noChangeAspect="1"/>
          </p:cNvPicPr>
          <p:nvPr/>
        </p:nvPicPr>
        <p:blipFill>
          <a:blip r:embed="rId2"/>
          <a:srcRect l="13887" r="13887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1454" r="11454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1836" r="11836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226" y="93935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工业结构分析</a:t>
            </a:r>
          </a:p>
        </p:txBody>
      </p:sp>
      <p:sp>
        <p:nvSpPr>
          <p:cNvPr id="26" name="Freeform 2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9" name="Connector 2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新兴产业如新能源、新材料、电子信息等产业正在逐步崛起，成为和田地区经济发展的新增长点。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工业园区建设加快推进，为企业提供了良好的发展平台，促进了工业经济的发展。</a:t>
            </a:r>
          </a:p>
        </p:txBody>
      </p:sp>
      <p:cxnSp>
        <p:nvCxnSpPr>
          <p:cNvPr id="33" name="Connector 33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和田地区的工业结构以传统制造业为主，如纺织、皮革、食品加工等。近年来，随着对口援疆工作的深入推进，和田地区的工业结构正在逐步转型升级。</a:t>
            </a:r>
          </a:p>
        </p:txBody>
      </p:sp>
      <p:sp>
        <p:nvSpPr>
          <p:cNvPr id="38" name="AutoShape 38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218874" y="118319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服务业结构分析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2540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2540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2540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和田地区的服务业发展相对滞后，但近年来正在逐步加快发展步伐。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交通运输、仓储物流、批发零售等传统服务业在服务业中占据较大比重，但发展水平有待提高。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随着旅游业的发展，以旅游为龙头的现代服务业正在逐步崛起，成为和田地区经济发展的新增长点。</a:t>
            </a:r>
          </a:p>
        </p:txBody>
      </p:sp>
      <p:sp>
        <p:nvSpPr>
          <p:cNvPr id="36" name="Freeform 36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https://d.book118.com/447126006130006051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2024-09-24T21:27:58.669</cp:lastPrinted>
  <dcterms:created xsi:type="dcterms:W3CDTF">2024-09-24T13:27:58Z</dcterms:created>
  <dcterms:modified xsi:type="dcterms:W3CDTF">2024-09-24T13:28:00Z</dcterms:modified>
</cp:coreProperties>
</file>