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18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8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C3BDF-F3B9-4706-B716-61BEE8C96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379B4-91BB-4722-8C23-C0A4193DB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2C0DD-900C-44ED-B01E-7A4F45C78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88DF50-ACF5-4DE0-B01A-ECFF056AA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151D05-C768-4AA3-A59A-7FEB4DCFF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7A5759-AD2E-41DC-8829-4D7E77A93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AEED43-413C-4077-91A5-43AB6004B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DC069A-88E3-4B38-963E-C073E47D6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48493F-0AB9-4BBC-BDC0-50925B3AC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09172-80FD-479E-8624-6051009D6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790A21-EDF6-43B1-978A-883609396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>
                <a:sym typeface="+mn-ea"/>
              </a:rPr>
              <a:t>单击此处编辑母版标题样式</a:t>
            </a:r>
            <a:endParaRPr lang="zh-CN" altLang="en-US" sz="60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公司名占位符</a:t>
            </a:r>
            <a:endParaRPr lang="en-US" altLang="zh-CN" sz="18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署名占位符</a:t>
            </a:r>
            <a:endParaRPr lang="zh-CN" altLang="en-US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0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178" r:id="rId2"/>
    <p:sldLayoutId id="2147495179" r:id="rId3"/>
    <p:sldLayoutId id="2147495180" r:id="rId4"/>
    <p:sldLayoutId id="2147495181" r:id="rId5"/>
    <p:sldLayoutId id="2147495182" r:id="rId6"/>
    <p:sldLayoutId id="2147495183" r:id="rId7"/>
    <p:sldLayoutId id="2147495184" r:id="rId8"/>
    <p:sldLayoutId id="2147495185" r:id="rId9"/>
    <p:sldLayoutId id="2147495186" r:id="rId10"/>
    <p:sldLayoutId id="214749518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tags" Target="../tags/tag77.xml" /><Relationship Id="rId20" Type="http://schemas.openxmlformats.org/officeDocument/2006/relationships/tags" Target="../tags/tag95.xml" /><Relationship Id="rId21" Type="http://schemas.openxmlformats.org/officeDocument/2006/relationships/tags" Target="../tags/tag96.xml" /><Relationship Id="rId22" Type="http://schemas.openxmlformats.org/officeDocument/2006/relationships/tags" Target="../tags/tag9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2615002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 fontScale="90000"/>
          </a:bodyPr>
          <a:lstStyle/>
          <a:p>
            <a:r>
              <a:rPr lang="zh-CN" altLang="en-US">
                <a:sym typeface="+mn-lt"/>
              </a:rPr>
              <a:t>浙江省2018年中考语文总复习课件练习第二篇专题一</a:t>
            </a:r>
            <a:endParaRPr lang="zh-CN" altLang="en-US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lstStyle/>
          <a:p>
            <a:r>
              <a:rPr lang="zh-CN" altLang="en-US" sz="2200"/>
              <a:t>PPT,a click to unlimited possibilities</a:t>
            </a:r>
            <a:endParaRPr lang="zh-CN" altLang="en-US" sz="220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08" name="@这不是阿燊"/>
          <p:cNvSpPr/>
          <p:nvPr>
            <p:custDataLst>
              <p:tags r:id="rId4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4965310" y="8102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5905745" y="8102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7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8"/>
            </p:custDataLst>
          </p:nvPr>
        </p:nvSpPr>
        <p:spPr>
          <a:xfrm>
            <a:off x="4965310" y="176530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9"/>
            </p:custDataLst>
          </p:nvPr>
        </p:nvSpPr>
        <p:spPr>
          <a:xfrm>
            <a:off x="5905745" y="176530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中考语文复习概述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10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4965310" y="272034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5905745" y="272034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基础知识巩固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3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4"/>
            </p:custDataLst>
          </p:nvPr>
        </p:nvSpPr>
        <p:spPr>
          <a:xfrm>
            <a:off x="4965310" y="367538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5"/>
            </p:custDataLst>
          </p:nvPr>
        </p:nvSpPr>
        <p:spPr>
          <a:xfrm>
            <a:off x="5905745" y="36753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阅读理解提升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6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7"/>
            </p:custDataLst>
          </p:nvPr>
        </p:nvSpPr>
        <p:spPr>
          <a:xfrm>
            <a:off x="4965310" y="463042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8"/>
            </p:custDataLst>
          </p:nvPr>
        </p:nvSpPr>
        <p:spPr>
          <a:xfrm>
            <a:off x="5905745" y="46304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写作能力培养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9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20"/>
            </p:custDataLst>
          </p:nvPr>
        </p:nvSpPr>
        <p:spPr>
          <a:xfrm>
            <a:off x="4965310" y="55854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1"/>
            </p:custDataLst>
          </p:nvPr>
        </p:nvSpPr>
        <p:spPr>
          <a:xfrm>
            <a:off x="5905745" y="55854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模拟试题解析与练习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单击添加章节标题</a:t>
            </a:r>
            <a:endParaRPr lang="en-US" altLang="zh-CN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PART01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中考语文复习概述</a:t>
            </a:r>
            <a:endParaRPr lang="zh-CN" altLang="en-US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PART02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中考语文考试大纲</a:t>
            </a:r>
            <a:endParaRPr lang="zh-CN" altLang="en-US"/>
          </a:p>
        </p:txBody>
      </p:sp>
      <p:sp>
        <p:nvSpPr>
          <p:cNvPr id="104897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考试性质：中考是义务教育阶段的终结性考试，主要衡量学生是否达到毕业标准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考试目标：考查学生的语文基础知识、阅读理解能力、写作能力和文化素养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考试内容：包括基础知识、阅读理解、写作等部分，具体内容涵盖了语文学科的各个方面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考试形式：闭卷考试，考试时间为120分钟，满分为100分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考试形式与内容</a:t>
            </a:r>
            <a:endParaRPr lang="zh-CN" altLang="en-US"/>
          </a:p>
        </p:txBody>
      </p:sp>
      <p:sp>
        <p:nvSpPr>
          <p:cNvPr id="104903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3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考试形式：闭卷笔试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4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考试内容：包括基础知识、阅读理解、写作等三个部分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4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5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考试时间：一般为120分钟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5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考试分值：一般为120分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复习策略与技巧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基础知识巩固</a:t>
            </a:r>
            <a:endParaRPr lang="zh-CN" altLang="en-US">
              <a:sym typeface="+mn-lt"/>
            </a:endParaRPr>
          </a:p>
        </p:txBody>
      </p:sp>
      <p:sp>
        <p:nvSpPr>
          <p:cNvPr id="10491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PART03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字音、字形、标点等基础知识</a:t>
            </a:r>
            <a:endParaRPr lang="zh-CN" altLang="en-US"/>
          </a:p>
        </p:txBody>
      </p:sp>
      <p:sp>
        <p:nvSpPr>
          <p:cNvPr id="10491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lstStyle/>
          <a:p>
            <a:r>
              <a:rPr lang="zh-CN" altLang="en-US"/>
              <a:t>常见易读错的字音</a:t>
            </a:r>
            <a:endParaRPr lang="zh-CN" altLang="en-US"/>
          </a:p>
          <a:p>
            <a:r>
              <a:rPr lang="zh-CN" altLang="en-US"/>
              <a:t>多音字在不同语境下的读音</a:t>
            </a:r>
            <a:endParaRPr lang="zh-CN" altLang="en-US"/>
          </a:p>
          <a:p>
            <a:r>
              <a:rPr lang="zh-CN" altLang="en-US"/>
              <a:t>形近字的读音区别</a:t>
            </a:r>
            <a:endParaRPr lang="zh-CN" altLang="en-US"/>
          </a:p>
          <a:p>
            <a:r>
              <a:rPr lang="zh-CN" altLang="en-US"/>
              <a:t>常见成语中的字音辨析  字形</a:t>
            </a:r>
            <a:endParaRPr lang="zh-CN" altLang="en-US"/>
          </a:p>
          <a:p>
            <a:pPr lvl="1"/>
            <a:r>
              <a:rPr lang="zh-CN" altLang="en-US"/>
              <a:t>字形</a:t>
            </a:r>
            <a:endParaRPr lang="zh-CN" altLang="en-US"/>
          </a:p>
          <a:p>
            <a:r>
              <a:rPr lang="zh-CN" altLang="en-US"/>
              <a:t>常见易写错的字形</a:t>
            </a:r>
            <a:endParaRPr lang="zh-CN" altLang="en-US"/>
          </a:p>
          <a:p>
            <a:r>
              <a:rPr lang="zh-CN" altLang="en-US"/>
              <a:t>形近字的字形辨析</a:t>
            </a:r>
            <a:endParaRPr lang="zh-CN" altLang="en-US"/>
          </a:p>
          <a:p>
            <a:r>
              <a:rPr lang="zh-CN" altLang="en-US"/>
              <a:t>常见成语中的字形辨析  标点</a:t>
            </a:r>
            <a:endParaRPr lang="zh-CN" altLang="en-US"/>
          </a:p>
          <a:p>
            <a:pPr lvl="1"/>
            <a:r>
              <a:rPr lang="zh-CN" altLang="en-US"/>
              <a:t>标点</a:t>
            </a:r>
            <a:endParaRPr lang="zh-CN" altLang="en-US"/>
          </a:p>
          <a:p>
            <a:r>
              <a:rPr lang="zh-CN" altLang="en-US"/>
              <a:t>常见标点的使用规则</a:t>
            </a:r>
            <a:endParaRPr lang="zh-CN" altLang="en-US"/>
          </a:p>
          <a:p>
            <a:r>
              <a:rPr lang="zh-CN" altLang="en-US"/>
              <a:t>标点在句子中的作用</a:t>
            </a:r>
            <a:endParaRPr lang="zh-CN" altLang="en-US"/>
          </a:p>
          <a:p>
            <a:r>
              <a:rPr lang="zh-CN" altLang="en-US"/>
              <a:t>标点在段落中的作用</a:t>
            </a:r>
            <a:endParaRPr lang="zh-CN" altLang="en-US"/>
          </a:p>
          <a:p>
            <a:r>
              <a:rPr lang="zh-CN" altLang="en-US"/>
              <a:t>标点在文章中的作用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词语、成语、俗语等语言知识</a:t>
            </a:r>
            <a:endParaRPr lang="zh-CN" altLang="en-US"/>
          </a:p>
        </p:txBody>
      </p:sp>
      <p:sp>
        <p:nvSpPr>
          <p:cNvPr id="104922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词语：包括近义词、反义词、多音字等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3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成语：包括常见成语、易错成语等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3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俗语：包括常见俗语、谚语等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4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语法知识：包括句子成分、句式结构等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文学常识、文化背景等文化知识</a:t>
            </a:r>
            <a:endParaRPr lang="zh-CN" altLang="en-US"/>
          </a:p>
        </p:txBody>
      </p:sp>
      <p:sp>
        <p:nvSpPr>
          <p:cNvPr id="104928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文化背景：介绍浙江省中考语文考试中涉及的重要文化背景，包括历史、地理、民俗等。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文学常识：介绍浙江省中考语文考试中涉及的重要文学常识，包括作家、作品、文学流派等。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文化知识：介绍浙江省中考语文考试中涉及的重要文化知识，包括传统文化、礼仪、道德等。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文化素养：介绍浙江省中考语文考试中涉及的重要文化素养，包括审美、人文精神、文化传承等。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阅读理解提升</a:t>
            </a:r>
            <a:endParaRPr lang="zh-CN" altLang="en-US">
              <a:sym typeface="+mn-lt"/>
            </a:endParaRPr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PART04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现代文阅读理解</a:t>
            </a:r>
            <a:endParaRPr lang="zh-CN" altLang="en-US"/>
          </a:p>
        </p:txBody>
      </p:sp>
      <p:sp>
        <p:nvSpPr>
          <p:cNvPr id="104939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9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掌握常见题型及解题方法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0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注重文本细节，理解作者意图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0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1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学会归纳概括，提炼中心思想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1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拓展延伸，提高思维深度和广度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文言文阅读理解</a:t>
            </a:r>
            <a:endParaRPr lang="zh-CN" altLang="en-US"/>
          </a:p>
        </p:txBody>
      </p:sp>
      <p:sp>
        <p:nvSpPr>
          <p:cNvPr id="1049454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掌握文言文基础知识：包括文言实词、虚词、句式等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理解文言文思想内容：把握文章主旨，理解作者意图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注重文言文阅读技巧：掌握阅读方法，提高阅读速度和准确性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积累文言文阅读经验：多读、多练，培养文言文语感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文学作品阅读理解</a:t>
            </a:r>
            <a:endParaRPr lang="zh-CN" altLang="en-US"/>
          </a:p>
        </p:txBody>
      </p:sp>
      <p:sp>
        <p:nvSpPr>
          <p:cNvPr id="104949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文学作品的阅读方法和技巧：整体感知、细节分析、情感体验等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文学作品的鉴赏和评价：审美体验、文化内涵、艺术价值等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文学作品的基本要素：人物、情节、主题、语言等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文学作品的分类和特点：小说、散文、诗歌、戏剧等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阅读理解技巧与方法</a:t>
            </a:r>
            <a:endParaRPr lang="zh-CN" altLang="en-US"/>
          </a:p>
        </p:txBody>
      </p:sp>
      <p:sp>
        <p:nvSpPr>
          <p:cNvPr id="1049554" name="正文"/>
          <p:cNvSpPr txBox="1"/>
          <p:nvPr>
            <p:custDataLst>
              <p:tags r:id="rId2"/>
            </p:custDataLst>
          </p:nvPr>
        </p:nvSpPr>
        <p:spPr>
          <a:xfrm>
            <a:off x="3314423" y="1364400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快速阅读技巧：提高阅读速度，抓住文章重点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3"/>
            </p:custDataLst>
          </p:nvPr>
        </p:nvSpPr>
        <p:spPr>
          <a:xfrm>
            <a:off x="3314423" y="217995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理解文章结构：掌握段落大意，理解文章整体结构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4"/>
            </p:custDataLst>
          </p:nvPr>
        </p:nvSpPr>
        <p:spPr>
          <a:xfrm>
            <a:off x="3314423" y="299550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理解文章主题：把握文章中心思想，理解作者意图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5"/>
            </p:custDataLst>
          </p:nvPr>
        </p:nvSpPr>
        <p:spPr>
          <a:xfrm>
            <a:off x="3314423" y="3811052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理解文章细节：注意文章中的细节描写，理解其深层含义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6"/>
            </p:custDataLst>
          </p:nvPr>
        </p:nvSpPr>
        <p:spPr>
          <a:xfrm>
            <a:off x="3314423" y="4626603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推理判断：根据文章提供的信息，进行推理判断，得出正确答案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7"/>
            </p:custDataLst>
          </p:nvPr>
        </p:nvSpPr>
        <p:spPr>
          <a:xfrm>
            <a:off x="3314423" y="5442154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总结归纳：对文章内容进行总结归纳，提炼关键信息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https://d.book118.com/447126150020006025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9"/>
</p:tagLst>
</file>

<file path=ppt/tags/tag76.xml><?xml version="1.0" encoding="utf-8"?>
<p:tagLst xmlns:p="http://schemas.openxmlformats.org/presentationml/2006/main">
  <p:tag name="KSO_WM_BEAUTIFY_FLAG" val="#wm#"/>
  <p:tag name="KSO_WM_SLIDE_ID" val="custom20230983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1"/>
  <p:tag name="KSO_WM_UNIT_INDEX" val="1_1_1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2"/>
  <p:tag name="KSO_WM_UNIT_INDEX" val="1_1_2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1"/>
  <p:tag name="KSO_WM_UNIT_INDEX" val="1_2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2"/>
  <p:tag name="KSO_WM_UNIT_INDEX" val="1_2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1"/>
  <p:tag name="KSO_WM_UNIT_INDEX" val="1_3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2"/>
  <p:tag name="KSO_WM_UNIT_INDEX" val="1_3_2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1"/>
  <p:tag name="KSO_WM_UNIT_INDEX" val="1_4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2"/>
  <p:tag name="KSO_WM_UNIT_INDEX" val="1_4_2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1"/>
  <p:tag name="KSO_WM_UNIT_INDEX" val="1_5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2"/>
  <p:tag name="KSO_WM_UNIT_INDEX" val="1_5_2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1"/>
  <p:tag name="KSO_WM_UNIT_INDEX" val="1_6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2"/>
  <p:tag name="KSO_WM_UNIT_INDEX" val="1_6_2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1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2"/>
  <p:tag name="KSO_WM_UNIT_TYPE" val="e"/>
  <p:tag name="KSO_WM_UNIT_VALUE" val="13"/>
</p:tagLst>
</file>

<file path=ppt/tags/tag103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3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4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6_1"/>
  <p:tag name="KSO_WM_UNIT_INDEX" val="1_6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5">
      <vt:lpstr>Arial</vt:lpstr>
      <vt:lpstr>Calibri</vt:lpstr>
      <vt:lpstr>微软雅黑</vt:lpstr>
      <vt:lpstr>Wingdings</vt:lpstr>
      <vt:lpstr>Office Theme</vt:lpstr>
      <vt:lpstr>浙江省2018年中考语文总复习课件练习第二篇专题一</vt:lpstr>
      <vt:lpstr>目录</vt:lpstr>
      <vt:lpstr>单击添加章节标题</vt:lpstr>
      <vt:lpstr>中考语文复习概述</vt:lpstr>
      <vt:lpstr>PowerPoint Presentation</vt:lpstr>
      <vt:lpstr>中考语文考试大纲</vt:lpstr>
      <vt:lpstr>考试形式与内容</vt:lpstr>
      <vt:lpstr>复习策略与技巧</vt:lpstr>
      <vt:lpstr>基础知识巩固</vt:lpstr>
      <vt:lpstr>PowerPoint Presentation</vt:lpstr>
      <vt:lpstr>字音、字形、标点等基础知识</vt:lpstr>
      <vt:lpstr>词语、成语、俗语等语言知识</vt:lpstr>
      <vt:lpstr>文学常识、文化背景等文化知识</vt:lpstr>
      <vt:lpstr>阅读理解提升</vt:lpstr>
      <vt:lpstr>PowerPoint Presentation</vt:lpstr>
      <vt:lpstr>现代文阅读理解</vt:lpstr>
      <vt:lpstr>文言文阅读理解</vt:lpstr>
      <vt:lpstr>文学作品阅读理解</vt:lpstr>
      <vt:lpstr>阅读理解技巧与方法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2024-08-29T12:22:18.020</cp:lastPrinted>
  <dcterms:created xsi:type="dcterms:W3CDTF">2024-08-29T04:22:18Z</dcterms:created>
  <dcterms:modified xsi:type="dcterms:W3CDTF">2024-08-29T04:22:20Z</dcterms:modified>
</cp:coreProperties>
</file>