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F7E77-9AE9-4EA6-A12F-BD09D533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B5CB0-A8D5-4ED9-B4AD-93BE4BBE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2071-ED2E-4EE4-AC94-113803D8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9B75B-E402-4623-AD5D-B0BD4E108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FEEDA-4048-4198-883C-E0E8140D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E1DFA-8818-4909-95F8-52E058194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10408-E10A-45D3-8249-B7994A20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46E1F-00D7-43CB-AE1F-89417BEA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08E1D-C143-43D3-8C1A-219ACF28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10B5C-EAAF-4EA5-8090-E74ECA48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0D70B-FE6D-4DD3-8937-00527BFAB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3005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企业经理工作计划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业务规划与拓展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提升企业整体运营效率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通过制定全面而系统的工作计划，确保企业资源得到合理分配和高效利用，从而提高企业整体运营效率。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应对市场变化与挑战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针对当前市场环境的快速变化和竞争压力，制定适应性强的工作计划以应对挑战并抓住机遇。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推动企业发展与创新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通过工作计划明确企业短期和长期目标，推动企业实现可持续发展和创新突破。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制定并执行企业战略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作为企业经理，需要参与制定并执行企业战略，确保企业沿着正确的方向发展。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负责组建高效团队，激发员工潜力，提升团队凝聚力和执行力。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资源协调与分配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根据企业战略和市场需求，合理协调和分配企业内外资源，确保资源的有效利用。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决策与风险管理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在复杂多变的市场环境中，需要具备敏锐的洞察力和判断力，及时做出科学决策并有效管理风险。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了解当前团队成员的专业背景、技能特长和工作经验，评估团队整体实力。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通过项目完成情况、任务响应速度和团队协作等方面的数据，评估团队工作效率。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通过问卷调查、面谈等方式，了解团队成员的工作满意度、沟通协作情况和团队凝聚力。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团队现状评估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依据企业战略和业务需求，制定招聘计划，选拔具备相关经验和专业技能的优秀人才。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根据团队成员的特点和优势，进行合理分工和协作，构建高效、稳定的团队结构。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制定绩效考核和奖励制度，激发团队成员的工作积极性和创造力。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结合企业战略和团队成员的职业发展规划，分析培训需求，制定培训计划。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针对不同岗位和层级，设计个性化的培训课程，提升团队成员的专业技能和综合素质。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通过考试、实践操作、项目成果等方式，对培训效果进行评估和反馈，持续改进培训计划。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为团队成员提供职业发展规划和辅导，帮助员工实现个人价值和企业目标的共同发展。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职业发展辅导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业务规划与拓展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深入了解行业趋势、竞争对手情况以及目标客户需求，为业务规划提供数据支持。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根据市场调研结果，明确企业在市场中的定位，包括目标客户群体、产品差异化特点等。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分析市场潜在风险，包括政策变化、经济波动等因素，制定应对策略。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根据企业发展战略和市场定位，设定明确的业务目标，包括市场份额、销售额等关键指标。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为实现业务目标，制定相应的市场进入、产品推广、销售策略等具体方案。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合理配置人力、物力、财力等资源，确保业务计划的顺利推进。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业务目标与策略制定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与潜在合作伙伴进行深入沟通，明确合作意向和条件，建立稳固的合作关系。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合作伙伴寻找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积极寻找与业务目标相契合的合作伙伴，包括供应商、渠道商等，实现资源共享和优势互补。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定期评估合作效果，及时解决合作过程中出现的问题，确保合作关系的持续发展。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10" r="271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https://d.book118.com/447130056156006046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2024-09-22T04:43:02.322</cp:lastPrinted>
  <dcterms:created xsi:type="dcterms:W3CDTF">2024-09-21T20:43:02Z</dcterms:created>
  <dcterms:modified xsi:type="dcterms:W3CDTF">2024-09-21T20:43:04Z</dcterms:modified>
</cp:coreProperties>
</file>