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54DDB-C15B-4A7B-8D7A-507EDA04F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BB27EC-AA8B-4302-AC8D-0A14F9C4A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49C37-494C-43AC-86D5-2F6407C46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32E783-8499-485E-BC2A-4BF97EB33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4FEA38-F63F-4853-AAF8-825C625CC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38D08C-B3C2-405A-AA01-5DC6B6A7E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7F346E-A6CE-47F3-8861-818B9D26A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1DCAF0-DA1D-4097-946D-FF9357738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7D5EEB-EEB3-44B0-96F3-FEAF75D96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A2A4B-2223-4636-8FA3-8224CAC9E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74316-8CB4-43BD-83D7-51645FBF9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30112063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母婴护理知识讲座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母婴健康与安全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母婴护理技巧与经验分享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良好的母婴护理有助于促进母亲和婴儿的健康，预防疾病和感染。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促进母婴健康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250" r="22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增进亲子关系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提高护理技能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通过母婴护理活动，可以增加母亲与婴儿的亲密接触和互动，加深亲子感情。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通过学习母婴护理知识，母亲可以掌握正确的护理技巧，更好地照顾婴儿。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温和护理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细心观察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科学喂养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母婴护理的基本原则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917" r="991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5462" r="1546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在母婴护理过程中，应采取温和、轻柔的方式，避免过度刺激或粗暴操作。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母亲应仔细观察婴儿的状态和需求，及时发现并处理问题。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根据婴儿的年龄和需求，采取适当的喂养方式，确保婴儿获得足够的营养。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定期带婴儿去医院进行体检，以便及时发现和处理健康问题。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62" r="2426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婴儿哭闹是常见的问题之一，可能是由于饥饿、尿布湿了、需要安抚等原因。母亲应根据具体情况采取相应的措施。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婴儿哭闹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婴儿喂养是母婴护理的重要环节，需要注意喂养的量和时间间隔，以及选择合适的奶粉和奶瓶。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婴儿喂养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婴儿皮肤娇嫩，容易出现红疹和过敏等问题。母亲应注意保持婴儿皮肤清洁干燥，及时处理皮肤问题。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红疹和过敏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婴儿的睡眠质量和时间对生长发育非常重要。母亲应创造良好的睡眠环境，培养婴儿良好的睡眠习惯。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睡眠问题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母婴护理的常见问题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选择柔软、舒适、透气的衣服，注意根据气温变化增减衣物。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新生儿衣物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保持皮肤清洁干燥，定期洗澡，擦拭婴儿油或润肤露，预防皮肤干燥。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保持脐带部位的清洁干燥，定期消毒，避免感染。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新生儿的基本护理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161" b="516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新生儿的喂养与饮食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母乳喂养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提倡母乳喂养，母乳含有丰富的营养和免疫物质，有助于宝宝的健康成长。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人工喂养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如果需要人工喂养，要选择适合宝宝的配方奶，注意奶量和喂养时间的控制。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饮食补充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在医生的建议下，可以适当添加维生素D和鱼肝油等营养补充剂。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建立规律的睡眠习惯，保持睡眠环境安静、舒适、温暖。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注意观察宝宝的排便情况，如排便次数、颜色和质地，以便及时发现异常。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000" r="11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适当进行新生儿抚触、被动操等日常活动，有助于宝宝的生长发育。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日常活动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新生儿的日常照料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https://d.book118.com/447130112063006050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2024-09-22T23:23:17.762</cp:lastPrinted>
  <dcterms:created xsi:type="dcterms:W3CDTF">2024-09-22T15:23:17Z</dcterms:created>
  <dcterms:modified xsi:type="dcterms:W3CDTF">2024-09-22T15:23:19Z</dcterms:modified>
</cp:coreProperties>
</file>