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E7926-AE8C-47E4-B13E-CEA36E8EF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01926-3BE9-4E6A-BA0A-1B07F1799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E9592-5B03-460C-A393-9ACE84C7D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13035-BD95-49B1-AD7B-93D8DD91F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90B9E-0E0E-4444-8BB7-DB980222C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FF51D-EAFC-4006-889D-14BC7BFC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95B9D3-B836-4E4D-841F-50BDD517A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93A4B-A8AE-4816-9D2E-CDD4DFA04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AD4A7-2883-43D1-9C36-6AB657385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D3D9B-5A1D-4AEF-983A-E5F61CCE3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25FE1-7717-4BAE-9487-D5AF7A878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1063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家具企业安全培训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家具企业安全风险分析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安全防护措施与设备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安全培训实施与评估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安全培训的定义和重要性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安全培训是指通过教育和训练，使员工掌握安全知识和技能，提高安全意识，预防事故发生的过程。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安全培训是家具企业安全生产的重要保障，通过培训可以提高员工的安全意识和技能水平，减少事故发生，保障员工生命安全和企业的财产安全。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03" r="241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079" r="230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提高员工的安全意识和技能水平，确保员工能够遵守安全规章制度，预防事故发生，保障企业的安全生产。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安全培训应遵循全员参与、注重实效、定期开展、不断创新等原则，确保培训的质量和效果。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专项培训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安全培训的常见类型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针对特定的工作岗位或安全风险进行专门的培训，如机械操作、防火防爆等。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对在职员工进行定期的安全培训，提高他们的安全意识和技能水平，确保他们能够遵守安全规章制度。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对新员工进行安全知识和技能的培训，确保他们能够适应工作环境和掌握基本的安全操作规程。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模拟突发事件进行应急演练，提高员工应对突发事件的能力和自救互救能力。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家具企业安全风险分析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84" r="878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机械操作不规范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机械维护保养不当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防护措施不足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操作人员未经过专业培训或未掌握正确的操作技巧，可能导致机械故障或人员伤亡。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机械缺乏定期维护和保养，可能导致设备老化、磨损过度，进而引发安全事故。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部分机械缺乏必要的防护装置，如安全罩、防护栏等，增加了人员受伤的风险。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机械安全风险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电气安全风险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老旧或质量不佳的电气设备可能存在短路、过载等问题，引发火灾或电击事故。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不遵守电气安全操作规程，如带电作业未采取防护措施、私拉乱接电线等。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电气设备未定期检查和维护，可能导致绝缘老化、接触不良等安全隐患。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电气设备隐患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缺乏检查与维护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化学品储存不当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化学品使用不规范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废弃物处理不当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化学品安全风险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操作人员未掌握化学品的性质和安全使用方法，可能导致中毒、环境污染等。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化学废料、废弃物未按规定处理，可能引发环境污染和安全事故。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未按要求分类存放化学品，可能导致泄漏、腐蚀、燃烧等事故。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家具企业中高处作业较多，如安装、维修等，存在坠落、摔伤等风险。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高处作业风险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搬运作业风险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环境安全风险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家具产品体积大、重量重，搬运过程中可能发生砸伤、挤压等事故。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如车间通风不良、温度过高或过低等环境因素可能影响员工健康和生产安全。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其他安全风险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安全防护措施与设备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确保机械设备的安全防护装置齐全、有效，如安装防护罩、防护栏等。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机械安全防护设备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制定机械操作规程，确保员工熟悉机械设备的操作、维护和保养。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机械操作规程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定期对机械设备进行维修保养，确保机械设备的正常运行和使用安全。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机械维修保养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机械安全防护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https://d.book118.com/447131063051006034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2024-09-08T05:09:49.965</cp:lastPrinted>
  <dcterms:created xsi:type="dcterms:W3CDTF">2024-09-07T21:09:49Z</dcterms:created>
  <dcterms:modified xsi:type="dcterms:W3CDTF">2024-09-07T21:09:51Z</dcterms:modified>
</cp:coreProperties>
</file>