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C5D5F-37BF-46CA-AAAE-E61B5E99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2B645-EA82-4743-AC7A-E2789BEE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C75FE-EC01-4167-822E-5B9A15F35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F547D-25DE-482A-8487-1CD5C646F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67FB9-46E5-4378-981F-BA7AE699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349F87-BEB9-44DA-A1D6-7895AB21F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9B777-CC06-4364-8EE6-0B8E17D5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50022-B941-49D1-A310-47384AD1B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B958C-57F7-4789-AEBA-84EB1A1B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7A7EF-F37D-445D-B609-BF0521BD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E8563-811F-4EB4-B4E7-16ADAFA6D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1120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老年护理的休息与活动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活动的好处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如何平衡休息与活动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休息与活动的具体建议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恢复体力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充足的休息有助于提高老年人的身体耐力和免疫力，降低疲劳和疾病的风险。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休息有助于补充能量，恢复体力，使老年人能够更好地应对日常生活中的挑战。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8" r="17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休息可以让老年人放松身心，缓解压力和焦虑，提高心理健康水平。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良好的休息有助于改善老年人的情绪状态，增强自信心和幸福感。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充足的休息有助于提高老年人的免疫力，降低感染和疾病的风险。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良好的休息有助于调节身体机能，预防慢性疾病的发生和发展。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活动的好处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适度的活动能够加速新陈代谢，有助于维持正常的生理功能。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运动能够增强免疫系统的功能，减少感染和其他疾病的风险。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运动能够增强心肺功能，提高老年人的心肺耐力。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增强体质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通过锻炼，老年人可以保持肌肉力量，减少肌肉萎缩和骨质疏松的风险。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333" b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保持肌肉力量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适度的运动能够改善睡眠质量，减少失眠和睡眠障碍的问题。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运动能够促进脑部血液循环，有助于减缓认知衰退和预防老年痴呆症。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减缓认知衰退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延缓衰老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通过运动，老年人可以增强自信心，提高自我价值感。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运动可以成为社交场合的桥梁，增加老年人与他人的交流和互动。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06" r="164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运动能够让老年人感到更加充实和有意义，从而提高生活满意度。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如何平衡休息与活动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对于年龄较大或身体状况较差的老年人，应适当增加休息时间，避免过度劳累。同时，可以根据个人喜好和健康状况，合理安排休息和活动的时间和方式。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对于身体健康状况较好的老年人，可以适当增加活动量，如散步、打太极拳等，以促进身体健康和心理愉悦。但也要注意不要过度疲劳，适时休息。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根据年龄和健康状况调整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和活动都要适度，不要过度。过度休息可能导致肌肉萎缩、关节僵硬等问题，而过度活动则可能引发肌肉拉伤、关节磨损等运动损伤。因此，要根据自己的身体状况和感受，合理安排休息和活动的时间和强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在进行活动时，应选择适合自己的运动方式和强度，遵循“循序渐进”的原则，逐渐增加运动量和难度，以避免对身体造成不必要的负担。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遵循适度原则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培养兴趣爱好是平衡休息和活动的重要方式之一。老年人可以根据自己的喜好，选择一些轻松愉快的爱好，如绘画、音乐、读书等，这些活动不仅可以丰富老年人的生活，还可以促进他们的身心健康。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参加兴趣小组或俱乐部，与其他志同道合的老年人一起交流、学习和分享，可以增加社交互动，缓解孤独感，同时也可以促进大脑的思维活动，延缓认知衰退的速度。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培养兴趣爱好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https://d.book118.com/447131120034006036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2024-09-11T02:31:15.040</cp:lastPrinted>
  <dcterms:created xsi:type="dcterms:W3CDTF">2024-09-10T18:31:15Z</dcterms:created>
  <dcterms:modified xsi:type="dcterms:W3CDTF">2024-09-10T18:31:17Z</dcterms:modified>
</cp:coreProperties>
</file>