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49DB4-D514-4299-82EB-12A872B2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803E0-B8DA-4A2D-B534-0D32E1C9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ABAB3-E7B0-48A6-91AB-ADD67517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278C4-85AD-49B3-82CE-E9EE8C07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2E44A-1256-42C6-8717-334AD9D0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9CB3E-588A-4306-BE3F-93A3ED0DB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669CE-E091-4081-9C7B-3FD6052D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AD8FA-9010-4347-B3C8-F0E44097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6486C-E4EA-495B-998D-EBBBBB33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10CA0-320B-4B92-A4C6-035E0991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02E45-0BE4-43FE-BA98-EC7880E9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1122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支原体肺炎防控的集成健康服务平台建设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集成健康服务平台的建设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支原体肺炎防控的集成健康服务平台应用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支原体肺炎的流行病学特征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支原体肺炎是一种常见的呼吸道疾病，具有较高的发病率和传染性，特别是在儿童和青少年中。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现有防控手段的局限性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传统的防控手段如药物治疗和疫苗接种存在一定的局限性和不足，需要寻求更全面的解决方案。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构建集成健康服务平台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通过集成多种健康服务资源和技术手段，建立一个全面、高效的支原体肺炎防控服务平台，以提高防控效果和降低疾病传播风险。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促进跨部门合作与信息共享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推动不同部门和机构之间的合作与信息共享，形成防控合力，提升防控工作的整体效能。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提供个性化与精准服务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根据不同人群的需求和特点，提供个性化的防控建议和服务，提高防控措施的针对性和有效性。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提升公众健康意识和行为改变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加强公众健康教育，提高公众对支原体肺炎的认知和预防意识，促进健康行为的养成和改变。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肺炎支原体是一种常见的病原体，通过空气飞沫传播，可引起人群的呼吸道感染。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支原体肺炎是由肺炎支原体引起的肺部感染，属于非典型肺炎的一种。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支原体肺炎的症状和影响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支原体肺炎的症状主要包括咳嗽、咳痰、发热、乏力、头痛等，与普通感冒相似。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支原体肺炎对人体的影响因人而异，轻症患者可能仅表现为轻微咳嗽和低热，而重症患者可能出现高热、呼吸困难等症状，甚至可能导致死亡。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支原体肺炎主要通过空气飞沫传播，因此保持室内通风、避免拥挤的场所、减少与患者接触等措施可以有效预防。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对于已经感染的患者，应遵循医生的建议，按时服药、休息、保持良好的生活习惯和饮食习惯，以便尽快康复。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支原体肺炎的传播方式和预防措施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集成健康服务平台的建设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定义：集成健康服务平台是一个集预防、保健、医疗、康复等多功能于一体的综合性服务平台，旨在为用户提供全面、高效、便捷的健康服务。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提供健康咨询和健康教育服务，帮助用户了解健康知识和疾病预防方法；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提供在线诊疗和预约挂号服务，方便用户快速找到合适的医生和医院；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提供健康管理和监测服务，帮助用户实时了解自身健康状况，及时发现潜在的健康问题；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提供康复服务和健康保险服务，为用户提供全方位的健康保障。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集成健康服务平台的定义和功能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https://d.book118.com/447131122020006031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2024-09-03T03:09:49.009</cp:lastPrinted>
  <dcterms:created xsi:type="dcterms:W3CDTF">2024-09-02T19:09:49Z</dcterms:created>
  <dcterms:modified xsi:type="dcterms:W3CDTF">2024-09-02T19:09:51Z</dcterms:modified>
</cp:coreProperties>
</file>