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FE11B9C-F9B3-4E34-AC07-CFCEB05C5D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53C138-ACAE-4ABA-9440-124A2F156C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C1E21D6-B212-4DCB-AA60-60D02CE859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865E3F9-6694-40D0-999F-1B5722F65F3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B9809E0-B4BE-42F3-BDC7-579727EB0DC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2F2DBE0-E097-4E31-9228-BCCEA75B6C6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194D744-F323-4835-9981-F79F8A462BE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C6FC18F-BB08-4146-8E7B-504A3AF824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4310036-5496-469F-8F7C-46789BF0E5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5D94CB-0582-4721-89F8-B82176ADF6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5C9BCCB-7E72-4A57-A61C-F50DE87FDB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7131125021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068855" y="4173441"/>
            <a:ext cx="20593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汇报人：XX</a:t>
            </a:r>
          </a:p>
        </p:txBody>
      </p:sp>
      <p:sp>
        <p:nvSpPr>
          <p:cNvPr id="3" name="TextBox 3"/>
          <p:cNvSpPr txBox="1"/>
          <p:nvPr/>
        </p:nvSpPr>
        <p:spPr>
          <a:xfrm>
            <a:off x="6218683" y="4173441"/>
            <a:ext cx="27451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alpha val="100000"/>
                  </a:schemeClr>
                </a:solidFill>
                <a:latin typeface="Microsoft Yahei"/>
                <a:ea typeface="Microsoft Yahei"/>
                <a:cs typeface="Microsoft Yahei"/>
              </a:rPr>
              <a:t>2024-02-04</a:t>
            </a:r>
          </a:p>
        </p:txBody>
      </p:sp>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中考英语专题复习培训课件单项选择题技巧及解析篇</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Catalog</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Overview of Multiple Choice Questions</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Sorting out vocabulary and grammar knowledge points</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Application of Single Choice Techniques in Reading comprehension</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A training strategy combining cloze test and multiple choice selection</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01</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Catalog</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Understanding the question stem: Identify the key information and requirements in the question stem to determine the correct answer</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Analyzing the options: Carefully analyze each option to identify the most suitable answer Pay attention to the differences between the options and identify those that are objectively incorrect</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Using estimation method: If you are unsaure of the answer, use the estimation method to estimate the options that are least likely to be correct This will help you bring down the choices and increase your chances of selecting the correct answer</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Checking the answer: After selecting an answer, make sure to check it against the question stem and the other options to ensure that it is the most suitable choice</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Skills for Answering Multiple Choice Questions</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73079" y="2001700"/>
            <a:ext cx="9603903" cy="34442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Types of questions: Multiple choice questions in English special review courseware typologically including vocabulary, grammar, reading comprehension, and listening comprehension questions</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Diversity level: The diversity level of multiple choice questions varies depending on the topic and the student's expertise level Some questions may be straightforward while others may require more in depth analysis</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Common misses: Common misses made by students when answering multiple choice questions include not reading the question stem carefully, not analyzing the options thoroughly, and selecting an answer based on guidance rather than evidence</a:t>
            </a:r>
          </a:p>
          <a:p>
            <a:pPr marL="203200" lvl="0" indent="-203200">
              <a:lnSpc>
                <a:spcPct val="186000"/>
              </a:lnSpc>
              <a:buFont typeface="Arial"/>
              <a:buChar char="•"/>
            </a:pPr>
            <a:r>
              <a:rPr lang="en-US" sz="1500">
                <a:solidFill>
                  <a:schemeClr val="dk1">
                    <a:alpha val="100000"/>
                  </a:schemeClr>
                </a:solidFill>
                <a:latin typeface="Microsoft Yahei"/>
                <a:ea typeface="Microsoft Yahei"/>
                <a:cs typeface="Microsoft Yahei"/>
              </a:rPr>
              <a:t>Strategies for improvement: To improve their skills in answering multiple choice questions, students should practice regularly, familiarize themselves with different types of questions and their formats, and learn to use identification methods effectively Additionally, they should develop their language proficiency and reading comprehension skills to better understand and analyze the questions and options</a:t>
            </a:r>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Analysis of Multiple Choice Questions in English Special Review Course</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02</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Overview of Multiple Choice Questions</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Definition</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Multiple choice questions are a common type of question in standardized tests, where students are given several options and asked to choose the best answer</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Characteristics</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Multiple choice questions usually have one correct answer and several distractors (incorrect answers) They are designed to test students' knowledge, understanding, and application of concepts</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Definition and characteristics</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Multiple choice questions can be classified into different types, such as fact based, concept based, application based, and reasoning based questions</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Score distribution</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 The score distribution of multiple choice questions currently depends on the diversity level and importance of the question Eastern questions may have lower scores, while more diverse and important questions may have higher scores</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Question types</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Common question types and score distribution</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647422" y="1416260"/>
            <a:ext cx="10787368" cy="4757506"/>
          </a:xfrm>
          <a:custGeom>
            <a:rect l="l" t="t" r="r" b="b"/>
            <a:pathLst>
              <a:path w="8427632" h="3716802">
                <a:moveTo>
                  <a:pt x="0" y="0"/>
                </a:moveTo>
                <a:lnTo>
                  <a:pt x="7963031" y="0"/>
                </a:lnTo>
                <a:quadBezTo>
                  <a:pt x="8427632" y="0"/>
                  <a:pt x="8427632" y="464600"/>
                </a:quadBezTo>
                <a:lnTo>
                  <a:pt x="8427632" y="3716802"/>
                </a:lnTo>
                <a:lnTo>
                  <a:pt x="464600" y="3716802"/>
                </a:lnTo>
                <a:quadBezTo>
                  <a:pt x="0" y="3716802"/>
                  <a:pt x="0" y="3252201"/>
                </a:quadBezTo>
                <a:lnTo>
                  <a:pt x="0" y="0"/>
                </a:lnTo>
                <a:close/>
              </a:path>
            </a:pathLst>
          </a:cu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6069242" y="1732467"/>
            <a:ext cx="0" cy="4116499"/>
          </a:xfrm>
          <a:prstGeom prst="line">
            <a:avLst/>
          </a:prstGeom>
          <a:ln w="9525">
            <a:solidFill>
              <a:schemeClr val="accent2">
                <a:lumMod val="20000"/>
                <a:lumOff val="80000"/>
              </a:schemeClr>
            </a:solidFill>
            <a:prstDash val="solid"/>
            <a:headEnd type="oval"/>
            <a:tailEnd type="oval"/>
          </a:ln>
        </p:spPr>
        <p:style>
          <a:lnRef idx="0">
            <a:schemeClr val="accent2"/>
          </a:lnRef>
          <a:fillRef idx="1">
            <a:schemeClr val="accent2"/>
          </a:fillRef>
          <a:effectRef idx="0">
            <a:schemeClr val="accent2"/>
          </a:effectRef>
          <a:fontRef idx="minor">
            <a:schemeClr val="lt1"/>
          </a:fontRef>
        </p:style>
      </p:cxnSp>
      <p:sp>
        <p:nvSpPr>
          <p:cNvPr id="4" name="TextBox 4"/>
          <p:cNvSpPr txBox="1"/>
          <p:nvPr/>
        </p:nvSpPr>
        <p:spPr>
          <a:xfrm>
            <a:off x="1262336"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When solving multiple choice questions, students should read the question carefully, understand the requirements, analyze the options, and make a careful choice They can also use elimination methods to arrow down the options</a:t>
            </a:r>
          </a:p>
        </p:txBody>
      </p:sp>
      <p:sp>
        <p:nvSpPr>
          <p:cNvPr id="5" name="TextBox 5"/>
          <p:cNvSpPr txBox="1"/>
          <p:nvPr/>
        </p:nvSpPr>
        <p:spPr>
          <a:xfrm>
            <a:off x="1262336" y="1733458"/>
            <a:ext cx="4280121"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Strategies</a:t>
            </a:r>
          </a:p>
        </p:txBody>
      </p:sp>
      <p:sp>
        <p:nvSpPr>
          <p:cNvPr id="6" name="TextBox 6"/>
          <p:cNvSpPr txBox="1"/>
          <p:nvPr/>
        </p:nvSpPr>
        <p:spPr>
          <a:xfrm>
            <a:off x="6708503" y="2877196"/>
            <a:ext cx="4218426"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 Students should avoid guiding the answers without careful analysis They should also pay attention to the time limit and allocate their time reasonably when solving multiple choice questions Additionally, they should be family with the scoring criteria and alternative making care misses that could lead to unnecessary losses</a:t>
            </a:r>
          </a:p>
        </p:txBody>
      </p:sp>
      <p:sp>
        <p:nvSpPr>
          <p:cNvPr id="7" name="TextBox 7"/>
          <p:cNvSpPr txBox="1"/>
          <p:nvPr/>
        </p:nvSpPr>
        <p:spPr>
          <a:xfrm>
            <a:off x="6671927" y="1733458"/>
            <a:ext cx="4312633"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Precautions</a:t>
            </a:r>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Problem solving strategies and precautions</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6600" b="1">
                <a:solidFill>
                  <a:srgbClr val="FFFFFF">
                    <a:alpha val="100000"/>
                  </a:srgbClr>
                </a:solidFill>
                <a:latin typeface="Microsoft Yahei"/>
                <a:ea typeface="Microsoft Yahei"/>
                <a:cs typeface="Microsoft Yahei"/>
              </a:rPr>
              <a:t>03</a:t>
            </a:r>
          </a:p>
        </p:txBody>
      </p:sp>
      <p:sp>
        <p:nvSpPr>
          <p:cNvPr id="3" name="TextBox 3"/>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Sorting out vocabulary and grammar knowledge points</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270200"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829" y="1337640"/>
            <a:ext cx="5127218" cy="4704522"/>
          </a:xfrm>
          <a:prstGeom prst="rect">
            <a:avLst/>
          </a:prstGeom>
          <a:solidFill>
            <a:schemeClr val="accent1">
              <a:lumMod val="60000"/>
              <a:lumOff val="40000"/>
              <a:alpha val="1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56128"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385959"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270200" y="1337640"/>
            <a:ext cx="2037627" cy="505943"/>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00031" y="1337640"/>
            <a:ext cx="663153" cy="505943"/>
          </a:xfrm>
          <a:prstGeom prst="parallelogram">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027151" y="1991575"/>
            <a:ext cx="4600575" cy="1800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Distinguishing synonyms and antonyms</a:t>
            </a:r>
          </a:p>
        </p:txBody>
      </p:sp>
      <p:sp>
        <p:nvSpPr>
          <p:cNvPr id="9" name="TextBox 9"/>
          <p:cNvSpPr txBox="1"/>
          <p:nvPr/>
        </p:nvSpPr>
        <p:spPr>
          <a:xfrm>
            <a:off x="1027151" y="3277450"/>
            <a:ext cx="4600575"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Understanding the sub differences between words with similar meanings and being able to identify their proposals is critical for answering vocabulary based multiple choice questions</a:t>
            </a:r>
          </a:p>
        </p:txBody>
      </p:sp>
      <p:sp>
        <p:nvSpPr>
          <p:cNvPr id="10" name="TextBox 10"/>
          <p:cNvSpPr txBox="1"/>
          <p:nvPr/>
        </p:nvSpPr>
        <p:spPr>
          <a:xfrm>
            <a:off x="1218180" y="1247318"/>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要点一</a:t>
            </a:r>
          </a:p>
        </p:txBody>
      </p:sp>
      <p:sp>
        <p:nvSpPr>
          <p:cNvPr id="11" name="TextBox 11"/>
          <p:cNvSpPr txBox="1"/>
          <p:nvPr/>
        </p:nvSpPr>
        <p:spPr>
          <a:xfrm>
            <a:off x="6775216" y="1261999"/>
            <a:ext cx="1167779" cy="6705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950" b="1">
                <a:solidFill>
                  <a:srgbClr val="FFFFFF">
                    <a:alpha val="100000"/>
                  </a:srgbClr>
                </a:solidFill>
                <a:latin typeface="Microsoft Yahei"/>
                <a:ea typeface="Microsoft Yahei"/>
                <a:cs typeface="Microsoft Yahei"/>
              </a:rPr>
              <a:t>要点二</a:t>
            </a:r>
          </a:p>
        </p:txBody>
      </p:sp>
      <p:sp>
        <p:nvSpPr>
          <p:cNvPr id="12" name="TextBox 12"/>
          <p:cNvSpPr txBox="1"/>
          <p:nvPr/>
        </p:nvSpPr>
        <p:spPr>
          <a:xfrm>
            <a:off x="6533522" y="1991575"/>
            <a:ext cx="4600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Recognizing idiomatic expressions and fixed settlements</a:t>
            </a:r>
          </a:p>
        </p:txBody>
      </p:sp>
      <p:sp>
        <p:nvSpPr>
          <p:cNvPr id="13" name="TextBox 13"/>
          <p:cNvSpPr txBox="1"/>
          <p:nvPr/>
        </p:nvSpPr>
        <p:spPr>
          <a:xfrm>
            <a:off x="6547810" y="3277450"/>
            <a:ext cx="4572000" cy="248412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Familiarity with common phrases and expressions, as well as fixed word combinations, is essential for understanding the context and meaning of intentions</a:t>
            </a:r>
          </a:p>
        </p:txBody>
      </p:sp>
      <p:sp>
        <p:nvSpPr>
          <p:cNvPr id="14" name="AutoShape 14"/>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7" name="Connector 17"/>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Vocabulary discrimination and fixed settlements</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Mastering verb tensions</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Understanding the different verb tensions and their uses in different contexts is key to answering questions related to time and sequence of events</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Recognizing passive and active voices</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Being able to identify when a presence is in the passive or active voice can help in understanding the focus and emphasis of the presence</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Ensuring subject verb agreement</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 Knowing the rules for subject verb agreement, such as when to use singular or plural verbs, is important for constructing grammatically correct intentions</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Tense, voice, and subject verb consistency issues</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https://d.book118.com/447131125021006044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2024-09-18T07:17:07.257</cp:lastPrinted>
  <dcterms:created xsi:type="dcterms:W3CDTF">2024-09-17T23:17:07Z</dcterms:created>
  <dcterms:modified xsi:type="dcterms:W3CDTF">2024-09-17T23:17:09Z</dcterms:modified>
</cp:coreProperties>
</file>