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CCBE6B-341F-4C04-9A03-62E6CC1C24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E34E70-525C-4A0C-8AC7-0E12FC3B22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2D24D1-FD01-4447-926E-8A44FBE9F2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52F7B3-050C-423C-90BF-A27151DF29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C8EDE6-3CBC-4D79-BC56-83C6CC182D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A9FE7A-E755-4A2B-9F5B-994473ECA0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654648B-DD3E-40B2-B090-AE0F29393B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1E9DC9-736D-4A5D-B9DD-DF51AD4120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ADEB3F-9568-4C72-A815-D646024EA5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D2D803-ADBA-4D96-BF44-99DAFA9857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6C0D5D-FC10-41D0-8122-74E939B9A7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6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>
            <a:lumMod val="95000"/>
          </a:schemeClr>
        </a:solidFill>
        <a:effectLst/>
      </p:bgPr>
    </p:bg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</a:schemeClr>
              </a:gs>
              <a:gs pos="100000">
                <a:schemeClr val="bg1">
                  <a:lumMod val="95000"/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>
            <a:lumMod val="95000"/>
          </a:schemeClr>
        </a:solidFill>
        <a:effectLst/>
      </p:bgPr>
    </p:bg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>
            <a:lumMod val="95000"/>
          </a:schemeClr>
        </a:solidFill>
        <a:effectLst/>
      </p:bgPr>
    </p:bg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713114511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的职业定位与发展\n## 1.护理职业概述及其重要性\n### 1.1护理职业的定义与职责\n### 1.2护理职业的历史与发展\n### 1.3护理职业在社会中的重要性\n## 2.护理职业的多元化定位\n### 2.1临床护理：技能与知识并重\n### 2.2护理教育：培养合格护理人才\n### 2.3护理管理：提高护理服务质量\n## 3.护理职业的发展趋势与挑战\n### 3.1护理技术的创新与进步\n### 3.2护理人才培养与需求\n### 3.3护理行业的未来发展趋势\n## 4.提高护理职业竞争力的策略\n### 4.1不断提升护理技能与知识\n### 4.2关注护理行业的发展动态\n### 4.3建立良好的职业心态与职业规划\n## 5.护理职业的伦理与法律责任\n### 5.1护理职业的伦理原则与实践\n### 5.2护理职业的法律责任与规范\n### 5.3护理职业的伦理与法律责任案例分析\n&quot;,&quot;templateId&quot;:&quot;1conbzikijrczy9ypxfn8ygnt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4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护理的职业定位与发展</a:t>
            </a:r>
            <a:endParaRPr lang="zh-CN"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1695" y="5051672"/>
            <a:ext cx="5848350" cy="482600"/>
          </a:xfrm>
        </p:spPr>
        <p:txBody>
          <a:bodyPr>
            <a:normAutofit/>
          </a:bodyPr>
          <a:lstStyle/>
          <a:p>
            <a:r>
              <a:rPr lang="en-US"/>
              <a:t>TENCENT DOCS SMART CREATE</a:t>
            </a:r>
            <a:endParaRPr lang="zh-CN" spc="0">
              <a:solidFill>
                <a:schemeClr val="bg1">
                  <a:lumMod val="50000"/>
                  <a:alpha val="10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护理职业概述及其重要性</a:t>
            </a:r>
            <a:endParaRPr/>
          </a:p>
        </p:txBody>
      </p:sp>
      <p:sp>
        <p:nvSpPr>
          <p:cNvPr id="11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58" name="Group 51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36033" y="1751287"/>
            <a:ext cx="11055112" cy="4234459"/>
            <a:chOff x="636033" y="1751287"/>
            <a:chExt cx="11055112" cy="4234459"/>
          </a:xfrm>
        </p:grpSpPr>
        <p:grpSp>
          <p:nvGrpSpPr>
            <p:cNvPr id="159" name="Group 513"/>
            <p:cNvGrpSpPr/>
            <p:nvPr/>
          </p:nvGrpSpPr>
          <p:grpSpPr>
            <a:xfrm>
              <a:off x="636033" y="1751287"/>
              <a:ext cx="3519940" cy="4234459"/>
              <a:chOff x="636033" y="1751287"/>
              <a:chExt cx="3519940" cy="4234459"/>
            </a:xfrm>
          </p:grpSpPr>
          <p:sp>
            <p:nvSpPr>
              <p:cNvPr id="160" name="AutoShape 2"/>
              <p:cNvSpPr/>
              <p:nvPr/>
            </p:nvSpPr>
            <p:spPr>
              <a:xfrm>
                <a:off x="636033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1" name="Connector 3"/>
              <p:cNvCxnSpPr/>
              <p:nvPr/>
            </p:nvCxnSpPr>
            <p:spPr>
              <a:xfrm>
                <a:off x="1068653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16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1084612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护理职业的定义</a:t>
                </a:r>
                <a:endParaRPr/>
              </a:p>
            </p:txBody>
          </p:sp>
          <p:sp>
            <p:nvSpPr>
              <p:cNvPr id="16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894460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护理职业是指从事护理工作的人员，包括临床护理、护理教育、护理管理等领域的专业人才。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护理工作旨在维护人类健康，预防疾病，减轻痛苦，促进康复，提高生活质量。</a:t>
                </a:r>
                <a:endParaRPr/>
              </a:p>
            </p:txBody>
          </p:sp>
        </p:grpSp>
        <p:grpSp>
          <p:nvGrpSpPr>
            <p:cNvPr id="164" name="Group 518"/>
            <p:cNvGrpSpPr/>
            <p:nvPr/>
          </p:nvGrpSpPr>
          <p:grpSpPr>
            <a:xfrm>
              <a:off x="4403619" y="1751287"/>
              <a:ext cx="3519940" cy="4234459"/>
              <a:chOff x="4403619" y="1751287"/>
              <a:chExt cx="3519940" cy="4234459"/>
            </a:xfrm>
          </p:grpSpPr>
          <p:sp>
            <p:nvSpPr>
              <p:cNvPr id="165" name="AutoShape 6"/>
              <p:cNvSpPr/>
              <p:nvPr/>
            </p:nvSpPr>
            <p:spPr>
              <a:xfrm>
                <a:off x="4403619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6" name="Connector 7"/>
              <p:cNvCxnSpPr/>
              <p:nvPr/>
            </p:nvCxnSpPr>
            <p:spPr>
              <a:xfrm>
                <a:off x="4836240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16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852198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护理职业的职责</a:t>
                </a:r>
                <a:endParaRPr/>
              </a:p>
            </p:txBody>
          </p:sp>
          <p:sp>
            <p:nvSpPr>
              <p:cNvPr id="16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662047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提供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全面、连续、协调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的护理服务，确保患者的安全、舒适和康复。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参与患者的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评估、诊断、治疗和康复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过程，提供个性化的护理方案。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与医生、其他护理人员、患者及其家属保持良好的沟通，提供必要的健康教育和指导。</a:t>
                </a:r>
                <a:endParaRPr/>
              </a:p>
            </p:txBody>
          </p:sp>
        </p:grpSp>
        <p:grpSp>
          <p:nvGrpSpPr>
            <p:cNvPr id="169" name="Group 523"/>
            <p:cNvGrpSpPr/>
            <p:nvPr/>
          </p:nvGrpSpPr>
          <p:grpSpPr>
            <a:xfrm>
              <a:off x="8171205" y="1751287"/>
              <a:ext cx="3519940" cy="4234459"/>
              <a:chOff x="8171205" y="1751287"/>
              <a:chExt cx="3519940" cy="4234459"/>
            </a:xfrm>
          </p:grpSpPr>
          <p:sp>
            <p:nvSpPr>
              <p:cNvPr id="170" name="AutoShape 10"/>
              <p:cNvSpPr/>
              <p:nvPr/>
            </p:nvSpPr>
            <p:spPr>
              <a:xfrm>
                <a:off x="8171205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1" name="Connector 11"/>
              <p:cNvCxnSpPr/>
              <p:nvPr/>
            </p:nvCxnSpPr>
            <p:spPr>
              <a:xfrm>
                <a:off x="8603826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172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8619785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护理职业的工作领域</a:t>
                </a:r>
                <a:endParaRPr/>
              </a:p>
            </p:txBody>
          </p:sp>
          <p:sp>
            <p:nvSpPr>
              <p:cNvPr id="173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8429633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临床护理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：在医疗机构为患者提供直接护理服务，如基础护理、专科护理等。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护理教育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：在护理院校、培训机构担任教师，培养合格的护理人才。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护理管理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：在医疗机构担任管理职务，负责护理工作的组织、协调和管理。</a:t>
                </a:r>
                <a:endParaRPr/>
              </a:p>
            </p:txBody>
          </p:sp>
        </p:grpSp>
      </p:grpSp>
      <p:sp>
        <p:nvSpPr>
          <p:cNvPr id="1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护理职业的定义与职责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护理职业的起源</a:t>
                </a:r>
                <a:endParaRPr/>
              </a:p>
            </p:txBody>
          </p:sp>
          <p:sp>
            <p:nvSpPr>
              <p:cNvPr id="18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护理职业起源于古代，随着人类文明的进步，护理逐渐成为一种专门的职业。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在古代，护理工作主要由家庭成员、宗教人士和志愿者承担。</a:t>
                </a:r>
                <a:endParaRPr/>
              </a:p>
            </p:txBody>
          </p:sp>
          <p:sp>
            <p:nvSpPr>
              <p:cNvPr id="18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护理职业的发展</a:t>
                </a:r>
                <a:endParaRPr/>
              </a:p>
            </p:txBody>
          </p:sp>
          <p:sp>
            <p:nvSpPr>
              <p:cNvPr id="18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随着医疗技术的进步和人们对健康的重视，护理职业逐渐专业化、系统化。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护理教育的发展，使得护理人员具备更高的专业素养和技能，为患者提供更高质量的护理服务。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护理管理的进步，提高了护理工作的效率和质量，确保了患者的安全和舒适。</a:t>
                </a:r>
                <a:endParaRPr/>
              </a:p>
            </p:txBody>
          </p:sp>
          <p:sp>
            <p:nvSpPr>
              <p:cNvPr id="18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护理职业的历史与发展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护理职业在社会中的重要性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护理职业对个体健康的影响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护理职业为患者提供全面的护理服务，促进患者的康复，提高生活质量。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护理职业关注患者的心理健康，提供心理支持和心理护理，帮助患者应对疾病带来的压力和挑战。</a:t>
                </a:r>
                <a:endParaRPr/>
              </a:p>
            </p:txBody>
          </p:sp>
          <p:pic>
            <p:nvPicPr>
              <p:cNvPr id="20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护理职业对社会的影响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护理职业在维护人类健康、预防疾病、减轻痛苦等方面发挥着重要作用，是社会发展的重要组成部分。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护理职业的发展，提高了整个医疗行业的水平，为人民群众提供了更优质的医疗服务。</a:t>
                </a:r>
                <a:endParaRPr/>
              </a:p>
            </p:txBody>
          </p:sp>
          <p:pic>
            <p:nvPicPr>
              <p:cNvPr id="20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7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护理职业的多元化定位</a:t>
            </a:r>
            <a:endParaRPr/>
          </a:p>
        </p:txBody>
      </p:sp>
      <p:sp>
        <p:nvSpPr>
          <p:cNvPr id="208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临床护理的职责</a:t>
                </a:r>
                <a:endParaRPr/>
              </a:p>
            </p:txBody>
          </p:sp>
          <p:sp>
            <p:nvSpPr>
              <p:cNvPr id="2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为患者提供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全面、连续、协调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的护理服务，确保患者的安全、舒适和康复。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参与患者的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评估、诊断、治疗和康复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过程，提供个性化的护理方案。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与医生、其他护理人员、患者及其家属保持良好的沟通，提供必要的健康教育和指导。</a:t>
                </a:r>
                <a:endParaRPr/>
              </a:p>
            </p:txBody>
          </p:sp>
          <p:sp>
            <p:nvSpPr>
              <p:cNvPr id="2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临床护理的技能与知识要求</a:t>
                </a:r>
                <a:endParaRPr/>
              </a:p>
            </p:txBody>
          </p:sp>
          <p:sp>
            <p:nvSpPr>
              <p:cNvPr id="2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具备扎实的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护理理论知识和实践技能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，能够熟练地进行护理操作和评估。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患者的生理和心理需求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，提供个性化的护理服务。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具备良好的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沟通能力和团队协作精神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，能够与团队成员共同完成任务。</a:t>
                </a:r>
                <a:endParaRPr/>
              </a:p>
            </p:txBody>
          </p:sp>
          <p:sp>
            <p:nvSpPr>
              <p:cNvPr id="2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临床护理：技能与知识并重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护理教育的职责</a:t>
                </a:r>
                <a:endParaRPr/>
              </a:p>
            </p:txBody>
          </p:sp>
          <p:sp>
            <p:nvSpPr>
              <p:cNvPr id="23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培养具备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专业知识和实践能力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的护理人才，满足社会的需求。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教育、培训、实践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等环节，提高护理人员的综合素质和职业发展能力。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护理教育的研究与发展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，推动护理学科的创新和进步。</a:t>
                </a:r>
                <a:endParaRPr/>
              </a:p>
            </p:txBody>
          </p:sp>
          <p:sp>
            <p:nvSpPr>
              <p:cNvPr id="23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护理教育的技能与知识要求</a:t>
                </a:r>
                <a:endParaRPr/>
              </a:p>
            </p:txBody>
          </p:sp>
          <p:sp>
            <p:nvSpPr>
              <p:cNvPr id="23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扎实的护理教育理论知识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，了解护理教育的发展趋势和需求。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丰富的教学经验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，能够有效地传授知识和技能，激发学生的学习兴趣和动力。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良好的组织协调能力和创新能力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，能够开展护理教育的改革和实践。</a:t>
                </a:r>
                <a:endParaRPr/>
              </a:p>
            </p:txBody>
          </p:sp>
          <p:sp>
            <p:nvSpPr>
              <p:cNvPr id="24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护理教育：培养合格护理人才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护理管理的职责</a:t>
                </a:r>
                <a:endParaRPr/>
              </a:p>
            </p:txBody>
          </p:sp>
          <p:sp>
            <p:nvSpPr>
              <p:cNvPr id="25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负责护理工作的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组织、协调和管理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，提高护理工作的效率和质量。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确保护理人员具备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必要的专业知识和技能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，为患者提供优质的护理服务。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护理服务的改进和创新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，提高护理服务的满意度和口碑。</a:t>
                </a:r>
                <a:endParaRPr/>
              </a:p>
            </p:txBody>
          </p:sp>
          <p:sp>
            <p:nvSpPr>
              <p:cNvPr id="25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护理管理的技能与知识要求</a:t>
                </a:r>
                <a:endParaRPr/>
              </a:p>
            </p:txBody>
          </p:sp>
          <p:sp>
            <p:nvSpPr>
              <p:cNvPr id="25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扎实的护理管理理论知识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，了解护理管理的原则和方法。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丰富的管理经验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，能够有效地组织和协调护理工作，提高工作效率。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良好的沟通能力和创新意识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，能够推动护理服务的改进和创新。</a:t>
                </a:r>
                <a:endParaRPr/>
              </a:p>
            </p:txBody>
          </p:sp>
          <p:sp>
            <p:nvSpPr>
              <p:cNvPr id="25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护理管理：提高护理服务质量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护理职业的发展趋势与挑战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护理技术的创新与进步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护理技术的创新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随着科技的发展，护理技术不断创新，如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智能护理设备、远程护理、基因检测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这些创新技术的应用，提高了护理工作的效率和质量，为患者提供了更优质的护理服务。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护理技术的进步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护理人员不断学习和掌握新的护理技术，提高自己的专业素养和技能。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护理院校和培训机构加强护理技术的培训和研究，为护理人员提供更多的学习和成长机会。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https://d.book118.com/447131145115006042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gray">
      <a:dk1>
        <a:srgbClr val="000000"/>
      </a:dk1>
      <a:lt1>
        <a:srgbClr val="FFFFFF"/>
      </a:lt1>
      <a:dk2>
        <a:srgbClr val="000000"/>
      </a:dk2>
      <a:lt2>
        <a:srgbClr val="FFFEFF"/>
      </a:lt2>
      <a:accent1>
        <a:srgbClr val="414042"/>
      </a:accent1>
      <a:accent2>
        <a:srgbClr val="B8B9B6"/>
      </a:accent2>
      <a:accent3>
        <a:srgbClr val="727371"/>
      </a:accent3>
      <a:accent4>
        <a:srgbClr val="1D1C1E"/>
      </a:accent4>
      <a:accent5>
        <a:srgbClr val="71756B"/>
      </a:accent5>
      <a:accent6>
        <a:srgbClr val="464A40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护理的职业定位与发展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2024-09-15T23:58:13.641</cp:lastPrinted>
  <dcterms:created xsi:type="dcterms:W3CDTF">2024-09-15T15:58:13Z</dcterms:created>
  <dcterms:modified xsi:type="dcterms:W3CDTF">2024-09-15T15:58:15Z</dcterms:modified>
</cp:coreProperties>
</file>