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C2320-3522-4925-B467-808DA834D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41D78-04C2-44F4-A0FF-31AAC69F8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5D962-92C5-4B74-824D-B5D48A2B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42FB7-1EB1-4971-8DCF-35352E295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D403B0-10A9-4550-B246-3CBFA581E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D0BE6-E8B5-45DE-B0E5-0E4A1FDBE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5CE47E-E36D-4A91-A740-DBB6B86FA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91D1A-2384-44EF-B271-255411E01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FC504-9473-49D3-A799-ED934F09E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43C39-DA41-409C-9355-3970CAEDB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EF6B7-7412-43BC-9EDF-899D88259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3115311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价值创造导向的企业碳资产管理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价值创造导向的企业碳资产管理概述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企业碳资产的价值评估与决策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价值创造导向的企业碳减排策略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企业碳资产管理与财务绩效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企业碳资产管理的实践与案例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价值创造导向的企业碳资产管理概述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3892" r="138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价值创造是指企业通过提供产品或服务，满足市场需求并获得经济收益的过程。对于企业而言，价值创造是其生存和发展的基础。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价值创造的定义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价值创造是企业实现盈利和增长的关键，只有通过不断创新和提升产品或服务质量，满足客户需求，才能在激烈的市场竞争中获得优势。同时，价值创造也有助于企业提升品牌形象和社会影响力。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价值创造的重要性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价值创造的定义与重要性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碳资产管理的定义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碳资产管理是指企业通过对碳排放权、碳信用等碳资产的合理规划、配置和交易，实现企业碳减排目标，降低碳排放成本，并为企业创造经济价值的过程。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碳资产管理的目标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主要包括降低企业碳排放强度、提高碳资产的经济收益、优化碳资产配置、提升企业碳减排的竞争力等。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碳资产管理的概念与目标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6239" r="623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价值创造是企业碳资产管理的核心目标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通过降低碳排放、优化碳资产配置，提升企业碳减排的竞争力，从而实现企业价值的最大化。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企业碳资产管理是实现价值创造的必要手段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通过合理规划、配置和交易碳资产，企业可以降低碳排放成本，提高碳资产的经济收益，从而为企业创造更多的经济价值。同时，碳资产管理也有助于企业提升品牌形象和社会影响力，进一步增强其市场竞争力。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价值创造与企业碳资产管理的关系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企业碳资产的价值评估与决策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通过比较碳资产投资的成本和预期收益，评估碳资产的经济价值。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成本收益法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市场价值法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机会成本法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利用碳资产市场价格信息，评估碳资产的市场价值。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考虑碳资产的机会成本，即放弃的次优选择的价值，以评估碳资产的价值。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碳资产的价值评估方法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基于价值的碳资产决策模型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净现值模型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通过计算碳资产投资的净现值，评估投资的经济可行性。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期权定价模型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考虑碳资产的未来增长潜力，评估碳资产的价值。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风险调整后收益模型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将碳资产投资的风险因素纳入考虑，调整投资收益以反映风险水平。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通过分散投资于不同类型的碳资产，降低投资组合的整体风险。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多元化投资组合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设定碳资产投资的风险阈值，采取措施控制投资组合的风险水平。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根据市场环境和碳资产价值的变动，适时调整投资组合的配置比例。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碳资产投资组合优化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价值创造导向的企业碳减排策略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https://d.book118.com/447131153115006046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2024-09-21T19:07:51.955</cp:lastPrinted>
  <dcterms:created xsi:type="dcterms:W3CDTF">2024-09-21T11:07:51Z</dcterms:created>
  <dcterms:modified xsi:type="dcterms:W3CDTF">2024-09-21T11:07:54Z</dcterms:modified>
</cp:coreProperties>
</file>