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98BE4D-1097-4C08-9C16-2A9F8F76F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90854-0908-4AC9-861D-41672ED06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62C6B9-8090-47E3-89B0-33894DE92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9B669A-8FD0-4E9B-B08C-F6A0CB807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6F7789-51E0-41ED-8732-8467AF7E1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8602C2-31B5-4B6C-89BC-4299FA5DF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98FAB3-77D1-4448-8EE0-CB08B78CB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954345-1AFB-449E-9ABF-68884312C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BFFF59-1CED-43F6-BCDF-0A88246B5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077172-DBA1-48A2-8E1D-F249DCEEE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B03BE7-55C8-4D8F-B3A3-C951764A8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13220004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《隧道工程》课件第4讲 隧道线路及断面设计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隧道线路设计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隧道断面设计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隧道衬砌设计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隧道防水排水设计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隧道通风设计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隧道线路设计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656" r="15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918" r="1491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确保隧道线路设计能够降低施工风险，保障运营安全。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在满足功能和安全的前提下，尽量降低建设成本。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线路设计应减少对周边环境的破坏，尽量保持原有地形、地貌。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线路设计应与周边环境、城市规划等相协调，保持景观的连续性。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安全原则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经济原则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环保原则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协调原则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现场勘查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对隧道建设区域进行详细的地质、地形勘查，收集相关资料。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根据勘查结果，制定多个设计方案，进行初步筛选。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对筛选出的方案进行深入的初步设计，考虑结构、排水、通风等因素。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施工图设计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根据初步设计评审意见，进行详细的施工图设计，为施工提供依据。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设计步骤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直线段设计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在地质、地形条件允许的情况下，尽量采用直线段，以降低工程难度。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曲线段设计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在必须转弯的地方，应选择合适的曲线半径，确保行车安全。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纵坡设计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根据排水要求和车辆行驶要求，合理设置隧道的纵坡。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与既有设施的衔接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隧道线路应与既有道路、桥梁、管道等设施合理衔接，保持交通的连续性。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线路平面设计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隧道断面设计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适用于山岭隧道，可减小施工难度，降低工程成本。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曲线隧道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适用于城市隧道，可减小对城市环境的影响。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直线隧道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适用于地形复杂地区，可减小工程难度。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折线隧道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隧道断面形式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根据设计速度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隧道断面尺寸需满足设计速度的要求，以确保行车安全和舒适性。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根据交通量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隧道断面尺寸需满足交通量的需求，以确保隧道通行能力。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根据地质条件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隧道断面尺寸需考虑地质条件的影响，以确保隧道施工安全。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断面尺寸确定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根据交通需求和隧道长度确定车道数，以满足通行需求。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确定车道数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根据地形、地质条件和施工方法，设计合理的横断面形状，以提高隧道安全性、经济性和环保性。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设计横断面形状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根据车道数、车辆限界、安全距离等要求，确定合理的横断面尺寸，以保证车辆安全行驶。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确定横断面尺寸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横断面设计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隧道衬砌设计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https://d.book118.com/447132200043006042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2024-09-15T11:23:51.757</cp:lastPrinted>
  <dcterms:created xsi:type="dcterms:W3CDTF">2024-09-15T03:23:51Z</dcterms:created>
  <dcterms:modified xsi:type="dcterms:W3CDTF">2024-09-15T03:23:53Z</dcterms:modified>
</cp:coreProperties>
</file>