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D5A53-A1E6-4E01-BAE7-EBB5E25A3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522B4-C335-4327-999C-22C072774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C6117-E5ED-4BB3-A1A3-1CE91FC8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888DC-9194-4C66-B0CC-85A55391D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035D2E-803B-4EB1-8EBB-6A138B25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92325E-C021-4A51-942B-7D93D470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FD331-5F15-4557-8D79-A624B6D1C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FB030-4EBB-4D5F-ACFA-C4B88DC9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EF80C-EFBB-472D-8E27-A3872664B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43ADE-660E-4705-A629-BE2FEBD0F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08A71-BA30-4C6D-A863-0E0D2ECF6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30150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九宫格抽奖小黄人版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抽奖规则详解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小黄人角色设定及技能介绍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抽奖流程演示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45" r="199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319" r="393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1" r="288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一种流行的互动抽奖游戏，玩家通过点击或滑动屏幕上的九个格子，有机会获得奖品。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九宫格抽奖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常被用于各类线上线下活动，如商场促销、品牌推广、年会庆典等，以增加趣味性和参与度。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九宫格抽奖活动介绍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融入热门IP小黄人的可爱形象和设计元素，使九宫格抽奖更具吸引力和趣味性。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小黄人元素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独特音效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定制化奖品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采用小黄人特有的搞怪音效，提升用户体验，营造轻松愉快的氛围。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根据活动主题和受众群体，提供与小黄人相关的定制化奖品，如小黄人公仔、周边产品等。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小黄人版特色及亮点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811" b="3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811" b="38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提高品牌曝光度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通过小黄人版九宫格抽奖吸引更多用户参与，增加品牌曝光度和知名度。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增强用户互动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利用九宫格抽奖的互动形式，增加用户与品牌的互动，提升用户黏性。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促进销售转化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通过奖品的吸引力和活动的趣味性，激发用户的购买欲望，促进销售转化。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抽奖规则详解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93" r="194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所有用户均可参与，需完成实名认证并绑定手机号。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用户需在活动页面内完成指定任务，如转发、点赞或评论等，即可获得相应抽奖机会。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参与条件及方式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奖品设置与兑换规则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奖品设置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本次活动共设9个奖品，包括小黄人周边、电影票、代金券等。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兑换规则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用户中奖后，需在规定时间内联系客服兑换奖品，逾期则视为自动放弃。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本次活动遵循公平公正原则，所有用户机会均等，中奖概率一致。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活动过程中将实时公布中奖结果，确保用户权益得到保障。同时，我们将对活动数据进行监控和分析，确保活动的公正性和公平性。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公平公正公开原则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小黄人角色设定及技能介绍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擅长远程攻击，可造成持续伤害，降低敌人的攻击力。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拥有治疗技能，可为队友恢复生命值，同时提高队友的防御力。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鲍勃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速度最快，擅长闪避和暴击，可迅速消灭敌人。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斯图尔特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作为团队领袖，拥有高攻击力和防御力，可造成范围伤害。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体型巨大，拥有最高的生命值和防御力，擅长控制敌人。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各角色特点分析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技能效果展示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凯文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菲尔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地震波，对敌人造成范围伤害并眩晕。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治愈之光，为全体队友恢复生命值并提高防御力。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斯图尔特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鲍勃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戴夫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领导力，提升全体队友的攻击力和防御力。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疾风步，短时间内大幅提升自身速度和闪避率。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毒箭，对敌人造成持续伤害并降低其攻击力。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斯图尔特+凯文+鲍勃，兼具攻击、防御和控制能力，适应各种战斗场景。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斯图尔特+鲍勃+戴夫，高攻击力和远程持续伤害输出，快速消灭敌人。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凯文+菲尔+戴夫，强大的生命恢复和防御提升能力，持久战斗不惧敌人消耗。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凯文+鲍勃+菲尔，通过控制敌人、高速移动和治疗技能，使敌人难以应对。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角色搭配策略建议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抽奖流程演示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600" r="296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用户可在应用首页找到并点击“九宫格抽奖”入口，进入九宫格界面。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首页点击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九宫格界面包含九个格子，每个格子内有一个奖品图标，以及一个“开始抽奖”按钮。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界面元素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进入九宫格界面说明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https://d.book118.com/447133015033006051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2024-09-24T03:31:41.939</cp:lastPrinted>
  <dcterms:created xsi:type="dcterms:W3CDTF">2024-09-23T19:31:41Z</dcterms:created>
  <dcterms:modified xsi:type="dcterms:W3CDTF">2024-09-23T19:31:44Z</dcterms:modified>
</cp:coreProperties>
</file>