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C19CA66-54B2-4A61-9AA0-5024F50EED4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02294-AE4B-4113-9F6C-BCD81780F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C3A93-33E1-47AD-A3A3-5DDF7B073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9A828-D680-4034-B0E0-9210D857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F21E4-3C0F-41A6-86FE-C4288ADC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8A033-5743-4A48-83A8-89C37397E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56D0A-1F7E-40D3-8FCF-F60C502A1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17931-3AEA-42BD-B990-24441815B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487D9-0F79-49A7-8014-EC8ECA8EF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6EF8E-838B-4370-A2DD-BCD56FBAB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88828-AF0E-45C2-9BC0-6A3F6A6EF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1C46A-D9A5-4751-9DB6-C0759836E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1716917-6520-4220-B6A0-42F8DF64CE2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3F5EBE4-43D1-4BA5-8BBD-B900A899702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400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有效带领销售团队的领导者品质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有效带领销售团队的领导者品质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导向结果的思维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建立信任和影响力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激发团队创新和执行力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面对挑战和压力的应对策略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有效带领销售团队的领导者品质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销售团队的领导者扮演着至关重要的角色，他们需要具备一系列领导品质来有效地引导团队向着目标迈进。本章将深入探讨如何培养并展现出优秀的销售团队领导者品质，为团队的成功发挥关键作用。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优秀的沟通能力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确保整个团队都理解共同目标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清晰明了的传达目标和期望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提升团队成员的归属感和参与感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善于倾听团队成员的需求和反馈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消除沟通不畅的阻碍因素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有效解决沟通障碍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激励团队的能力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个性化激励策略更具针对性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了解团队成员的动机和激励因素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培养团队自我激励的氛围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激发团队成员的自我激励能力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激发团队成员竞争意识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制定奖励机制激励团队达成目标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建立积极的团队文化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促进团队成员发挥优势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共享成功和失败经验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促进团队内部的有效合作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设立有效沟通渠道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协助解决团队内部冲突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团队建设和合作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建立互信关系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有效带领销售团队的领导者品质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作为一名优秀的销售团队领导者，沟通、激励和团队建设与合作能力是不可或缺的品质。只有具备这些品质，才能有效引导团队实现销售目标，带领团队走向成功。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导向结果的思维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设定明确的销售目标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在带领销售团队中，设定明确的销售目标是至关重要的。领导者需要制定具体、可衡量、可达成的销售目标，将整体目标细分为个人目标，并监控目标达成情况，及时调整策略，以确保团队朝着正确的方向前进。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持续追踪和反馈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实时监控销售数据和团队表现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促进个人成长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提供及时有效的反馈和指导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塑造团队氛围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在团队中树立结果导向的文化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战略规划和执行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制定销售发展战略和计划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强化执行力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落实执行责任，并持续跟进执行情况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分解战略目标为具体的执行步骤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鼓励团队勇于面对挑战和困难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激励团队士气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共同克服困难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善于化解内外部挑战，保持团队稳定发展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有效协调资源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示范应对挑战的正确态度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塑造团队战胜困难的信心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引领团队走向成功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有效应对挑战和变化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及时调整策略以适应市场变化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灵活应对市场需求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抓住机遇应对挑战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带领销售团队的领导者需要具备导向结果的思维，设定明确的销售目标，持续追踪和反馈，战略规划和执行，有效应对挑战和变化等品质。这些领导者品质将帮助领导者更好地引领团队，实现销售目标，推动团队稳定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建立信任和影响力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诚信和透明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在领导销售团队时，保持诚信和透明至关重要。领导者需要言行一致，赢得团队的信任。同时，坦诚面对问题和错误，建立透明的工作环境和决策机制，以增强团队凝聚力和合作精神。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影响力和说服力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引导团队行动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个人影响力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推动销售目标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说服技巧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提升领导力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建立导师制度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促进内部交流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团队内部交流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培养团队发展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提供培训机会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有效处理冲突和挑战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维护团队和谐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化解冲突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解决问题根源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面对挑战和阻力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冷静与坚定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建立信任和影响力是成为一名优秀的销售团队领导者的关键能力。通过诚信、透明、影响力、说服力以及培养团队发展等方面的努力，领导者可以有效地带领团队走向成功。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https://d.book118.com/447134001011006055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有效带领销售团队的领导者品质</vt:lpstr>
      <vt:lpstr>目录</vt:lpstr>
      <vt:lpstr>第1章 有效带领销售团队的领导者品质</vt:lpstr>
      <vt:lpstr>引言</vt:lpstr>
      <vt:lpstr>优秀的沟通能力</vt:lpstr>
      <vt:lpstr>激励团队的能力</vt:lpstr>
      <vt:lpstr>团队建设和合作</vt:lpstr>
      <vt:lpstr> </vt:lpstr>
      <vt:lpstr>第2章 导向结果的思维</vt:lpstr>
      <vt:lpstr> </vt:lpstr>
      <vt:lpstr>持续追踪和反馈</vt:lpstr>
      <vt:lpstr>战略规划和执行</vt:lpstr>
      <vt:lpstr>有效应对挑战和变化</vt:lpstr>
      <vt:lpstr>总结</vt:lpstr>
      <vt:lpstr>第3章 建立信任和影响力</vt:lpstr>
      <vt:lpstr> </vt:lpstr>
      <vt:lpstr>影响力和说服力</vt:lpstr>
      <vt:lpstr>培养团队发展</vt:lpstr>
      <vt:lpstr>有效处理冲突和挑战</vt:lpstr>
      <vt:lpstr>结尾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2024-09-29T14:27:10.159</cp:lastPrinted>
  <dcterms:created xsi:type="dcterms:W3CDTF">2024-09-29T06:27:10Z</dcterms:created>
  <dcterms:modified xsi:type="dcterms:W3CDTF">2024-09-29T06:27:12Z</dcterms:modified>
</cp:coreProperties>
</file>