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C0B26-DAC5-4FA3-8ECA-7C5CAAB9B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5FC1A-0235-495E-9627-2D5C8C70C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34042-48DA-4F13-BFE9-AA35A2F77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52083-B540-4000-AFAD-38A671A4E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A72295-1277-450A-9CC5-8B850F47C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B0F645-4A10-410F-9A01-F2C96670D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3BA038-9163-4AE4-AF1E-7C0C75ECB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EF6ED-5CD8-4AAE-8547-70823643A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D332F-C5C2-4D63-9B4B-88C941E2B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527A7-B498-4C99-906A-ED99B4F95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50088-F21C-4D6C-8467-75EE45A27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36164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《色谱分析法概述》ppt课件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色谱分析法简介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色谱分析法的应用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色谱分析法的优缺点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色谱分析法的发展趋势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色谱分析法的前景展望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色谱分析法简介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2" r="31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色谱分析法是一种分离和分析复杂混合物中各组分的方法，通过利用不同物质在固定相和流动相之间的吸附、溶解等分配行为的差异实现分离。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色谱分析法基于不同物质在两相之间的分配平衡，通过流动相的携带作用，使各组分在固定相上经过多次吸附与解吸，从而达到分离目的。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色谱分析法的定义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色谱分析法的分离原理基于不同物质在两相之间的吸附、溶解等分配行为的差异，这些差异导致各组分在固定相和流动相之间的迁移速度不同，从而实现分离。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在色谱过程中，固定相和流动相的选择性是关键因素，它们决定了各组分在两相之间的分配行为，进而影响分离效果。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色谱分析法的原理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色谱分析法有多种分类方式，根据固定相的形态可分为柱色谱、纸色谱和薄层色谱；根据操作方式可分为吸附色谱、分配色谱、离子交换色谱和凝胶渗透色谱等。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不同类型的色谱分析法适用于不同的分离需求，如柱色谱适用于大量样品的分离，而薄层色谱则适用于快速分离和定性分析。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色谱分析法的分类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色谱分析法的应用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962" b="3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在化学领域的应用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分离和纯化有机化合物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色谱分析法广泛应用于有机化学领域，用于分离和纯化各种有机化合物，提高化合物的纯度和分离效果。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化学反应产物分析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在化学反应过程中，色谱分析法可用于分析反应产物的成分和含量，监测反应进程和优化反应条件。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药物合成和质量控制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在药物合成过程中，色谱分析法用于检测和鉴定合成的药物成分，确保药物的质量和安全性。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色谱分析法用于分离和纯化生物大分子，如蛋白质、核酸等，为生物大分子的结构和功能研究提供基础。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生物大分子分离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在基因组学和蛋白质组学研究中，色谱分析法用于分离和鉴定基因和蛋白质，揭示生命活动的分子机制。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基因组学和蛋白质组学研究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色谱分析法用于检测生物样品中痕量组分的含量，如药物、毒素、污染物等，为生物安全和健康研究提供支持。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生物样品中痕量组分分析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在生物领域的应用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污染物检测与控制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色谱分析法用于检测环境中的污染物，如重金属、有机污染物等，为环境污染控制和治理提供依据。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生态毒理学研究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在生态毒理学研究中，色谱分析法用于检测环境中的有毒物质对生物体的影响，评估环境安全性和生态风险。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土壤和水的质量监测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色谱分析法用于监测土壤和水中的有机污染物、农药残留等有害物质，保障环境和人类健康安全。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在环境领域的应用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色谱分析法的优缺点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https://d.book118.com/447136164033006031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2024-09-03T07:09:04.071</cp:lastPrinted>
  <dcterms:created xsi:type="dcterms:W3CDTF">2024-09-02T23:09:04Z</dcterms:created>
  <dcterms:modified xsi:type="dcterms:W3CDTF">2024-09-02T23:09:06Z</dcterms:modified>
</cp:coreProperties>
</file>