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CB549-2CB6-48C6-AAF6-3CC3E9542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974BA-88DD-4B61-89B9-4505D3BAE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06317-CF46-41AE-BF7F-3BFF65A60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145A2-9B3C-41F3-A993-6DFF64FAF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3BE9CF-BDE5-4FA9-A02B-319CD5C72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7FC201-64BF-4D22-8FAF-6994FA041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3D8FCB-3A2E-46D4-8ABA-897114744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E4C9B-8136-4093-AF62-A8CA48449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A8682-5B87-4E1E-B43C-F974FD952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55CA1-73E7-4228-8534-6DCE228E5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401CC-5326-40FC-A1E3-F8A12B22E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4101200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实现销售目标的战略方法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制定明确销售目标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优化销售策略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提升产品品质与服务水平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拓展销售渠道与网络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数据分析驱动决策优化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制定明确销售目标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通过市场调研了解目标市场的需求、趋势和潜在客户群体。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对目标客户进行深入分析，包括他们的需求、购买行为和偏好。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根据客户需求、地理区域、行业等因素对市场进行细分，选择最具潜力的目标市场。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确定目标市场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识别主要竞争对手，了解他们的产品、服务、市场份额和营销策略。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73" r="1467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4541" r="454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对竞争对手的产品、价格、销售渠道、品牌等方面进行深入分析，找出自身优势和不足。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根据竞争分析结果，制定差异化产品或服务策略，以在竞争中脱颖而出。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制定差异化策略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分析竞争对手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28" b="79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163" r="21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943" b="229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制定可量化目标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设定明确的销售目标，包括销售额、市场份额、客户数量等。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将整体目标分解为各个销售团队的子目标，确保目标具有可操作性和可衡量性。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目标追踪与调整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定期追踪销售目标的完成情况，并根据市场变化和团队能力进行及时调整。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优化销售策略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https://d.book118.com/447141012006006054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2024-09-28T03:37:12.651</cp:lastPrinted>
  <dcterms:created xsi:type="dcterms:W3CDTF">2024-09-27T19:37:12Z</dcterms:created>
  <dcterms:modified xsi:type="dcterms:W3CDTF">2024-09-27T19:37:14Z</dcterms:modified>
</cp:coreProperties>
</file>