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13AD66-84A2-428E-9D08-074E0B233D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85F5AB-9FE9-482F-BA1A-678B393B23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5669C1-5713-40A6-8ECD-5E5964CA52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EFF218-D2DC-411D-B7A5-19EC6E84DE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1BE63F-DC1D-4B7F-A331-3FBF48D9F3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551B10-8D4D-44A8-AF62-8E116C78D5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093966-656C-4929-983B-0B296E961A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EFC7D0-F2C6-4831-8EE9-7F27CAF92D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2CC7D4-39A7-4C47-815E-98D26E9891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1D27B4-FE8D-42F1-883C-62A41D1BF0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F8E585-4AA7-40F1-93E2-659A82518A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14105614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心力衰竭的护理</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心力衰竭的基本知识</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心力衰竭的药物治疗</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心力衰竭的非药物治疗</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心力衰竭的护理与康复</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心力衰竭的预防与控制</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心力衰竭的未来展望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心力衰竭的基本知识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根据临床表现和病理生理机制，心力衰竭可分为急性和慢性两种类型。</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心力衰竭是由于心脏结构和功能异常导致心输出量不能满足机体需求的一种临床综合征。</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3302" b="3302"/>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病因</a:t>
            </a:r>
            <a:endParaRPr lang="en-US" sz="1100"/>
          </a:p>
        </p:txBody>
      </p:sp>
      <p:sp>
        <p:nvSpPr>
          <p:cNvPr id="9" name="AutoShape 9"/>
          <p:cNvSpPr/>
          <p:nvPr/>
        </p:nvSpPr>
        <p:spPr>
          <a:xfrm>
            <a:off x="6612352" y="2883800"/>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心力衰竭的常见病因包括心肌梗死、心肌病、高血压、心脏瓣膜病等。</a:t>
            </a:r>
            <a:endParaRPr lang="en-US" sz="1100"/>
          </a:p>
        </p:txBody>
      </p:sp>
      <p:sp>
        <p:nvSpPr>
          <p:cNvPr id="10" name="AutoShape 10"/>
          <p:cNvSpPr/>
          <p:nvPr/>
        </p:nvSpPr>
        <p:spPr>
          <a:xfrm>
            <a:off x="6612352" y="448987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病理生理</a:t>
            </a:r>
            <a:endParaRPr lang="en-US" sz="1100"/>
          </a:p>
        </p:txBody>
      </p:sp>
      <p:sp>
        <p:nvSpPr>
          <p:cNvPr id="11" name="AutoShape 11"/>
          <p:cNvSpPr/>
          <p:nvPr/>
        </p:nvSpPr>
        <p:spPr>
          <a:xfrm>
            <a:off x="6612352" y="4841681"/>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心力衰竭时，心脏的结构和功能发生改变，导致心室肥厚、扩大和收缩和舒张功能受损。</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7891" b="7891"/>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心力衰竭的典型症状包括呼吸困难、乏力、液体潴留等。</a:t>
            </a:r>
            <a:endParaRPr lang="en-US" sz="1100"/>
          </a:p>
        </p:txBody>
      </p:sp>
      <p:sp>
        <p:nvSpPr>
          <p:cNvPr id="13" name="AutoShape 13"/>
          <p:cNvSpPr/>
          <p:nvPr/>
        </p:nvSpPr>
        <p:spPr>
          <a:xfrm>
            <a:off x="1352702" y="3980984"/>
            <a:ext cx="4276714" cy="122060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根据临床表现、体征和辅助检查，如心电图、超声心动图和血液检查等，可对心力衰竭进行诊断。</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临床表现</a:t>
            </a:r>
            <a:endParaRPr lang="en-US" sz="1100"/>
          </a:p>
        </p:txBody>
      </p:sp>
      <p:sp>
        <p:nvSpPr>
          <p:cNvPr id="19" name="AutoShape 19"/>
          <p:cNvSpPr/>
          <p:nvPr/>
        </p:nvSpPr>
        <p:spPr>
          <a:xfrm>
            <a:off x="1352702" y="359476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诊断</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心力衰竭的药物治疗</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利尿剂是心力衰竭治疗中的基础药物，通过增加尿量降低心脏负担。</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利尿剂主要作用于肾小管，增加尿量，减少体液潴留，从而降低心脏负担，改善心功能。常见的利尿剂有噻嗪类、袢利尿剂和保钾利尿剂等。</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总结词</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详细描述</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利尿剂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370" r="637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ACE抑制剂通过抑制ACE酶，扩张血管，降低血压，减轻心脏负担。</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ACE抑制剂可抑制ACE酶的活性，扩张血管，降低血压，从而降低心脏负担，延缓心力衰竭的进展。常见的ACE抑制剂有卡托普利、依那普利等。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ACE抑制剂</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β受体拮抗剂通过抑制β受体，降低心肌收缩力，减慢心率，降低心脏耗氧量。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β受体拮抗剂可抑制心肌细胞β受体，降低心肌收缩力和心率，从而降低心脏耗氧量，改善心功能。常见的β受体拮抗剂有美托洛尔、阿替洛尔等。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β受体拮抗剂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958" r="69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洋地黄类药物通过增强心肌收缩力，提高心输出量，改善心功能。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洋地黄类药物可增强心肌收缩力，提高心输出量，从而改善心功能。但需注意洋地黄类药物的安全使用范围，避免过量引起中毒。常见的洋地黄类药物有地高辛、西地兰等。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洋地黄类药物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心力衰竭的非药物治疗</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通过植入电子装置，帮助协调心脏的收缩和泵血，改善心衰症状。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CRT是一种非药物治疗方法，通过在心脏植入电子装置来协调心脏的收缩和泵血，改善心衰症状。它适用于严重心衰患者，能够提高患者的生活质量和生存率。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心脏再同步治疗（CRT）</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将供体心脏植入患者体内，以替换病变的心脏。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心脏移植是一种治疗严重心衰的有效方法，适用于其他治疗方法无效的患者。移植手术需要找到合适的供体，并确保患者身体状况适合接受移植。手术后需要长期服用免疫抑制剂以防止排斥反应。</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心脏移植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https://d.book118.com/447141056145006034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2024-09-08T21:15:47.442</cp:lastPrinted>
  <dcterms:created xsi:type="dcterms:W3CDTF">2024-09-08T13:15:47Z</dcterms:created>
  <dcterms:modified xsi:type="dcterms:W3CDTF">2024-09-08T13:15:49Z</dcterms:modified>
</cp:coreProperties>
</file>