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2DCF0A-EF0D-4E9A-9EEA-CA3078E0EC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A323DED-BBEE-4F1E-BB70-6FA6E38DF3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5B85F8-2F00-481D-827E-EF079989AC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6C3EE7C-98E1-468B-810A-0D019F1EEB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B0FA7AF-27C3-4EA1-AB75-F1B3A92447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7DDAC7B-9FE4-4BC6-A431-8942CCEC23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D585116-BF83-4415-A0C4-51A8C6226B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6112F82-AA5F-4966-B19E-12C6D236D3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B8FDE65-C3CB-4AFA-962E-DF5F30004C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EDBC07-6734-4E5C-AA4C-32FC9ED01C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855F4C-16F6-4B81-AB17-8F9FB4BABB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6.jpeg" /><Relationship Id="rId4" Type="http://schemas.openxmlformats.org/officeDocument/2006/relationships/image" Target="../media/image24.jpeg" /><Relationship Id="rId5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9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47141201042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9654" y="1906269"/>
            <a:ext cx="5354727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可行性研究方案委托合同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76019" y="182803"/>
            <a:ext cx="2152650" cy="12001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7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71486" y="1338510"/>
            <a:ext cx="4991100" cy="452437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合同概述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委托方义务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受托方义务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研究方案内容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合同期限和费用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保密条款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违约责任和解决争议的方式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其他条款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合同概述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65" r="303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合同背景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乙方（受托方）具备进行可行性研究的专业能力和经验，能够为甲方提供高质量的研究服务。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甲方（委托方）需要开展一项可行性研究，以评估项目的可行性、投资回报和风险。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合同目的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甲方希望通过与乙方合作，获得一份全面、客观、准确的可行性研究报告，为项目的决策提供科学依据。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乙方希望通过提供优质的研究服务，赢得甲方的信任和长期合作机会。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45936" y="2601975"/>
            <a:ext cx="1097280" cy="1097280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3788" y="4992370"/>
            <a:ext cx="1097280" cy="109728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414621" y="4992370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2135991">
            <a:off x="6752079" y="3005407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-2296662">
            <a:off x="5082069" y="2980409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-6933846">
            <a:off x="4590610" y="451003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10800000">
            <a:off x="5884214" y="5286197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 rot="6699367">
            <a:off x="7238684" y="4544360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171891" y="3318396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乙方需对项目的技术、经济、市场等方面进行全面、深入的研究和分析，并提出可行的实施方案和建议。</a:t>
            </a:r>
          </a:p>
        </p:txBody>
      </p:sp>
      <p:sp>
        <p:nvSpPr>
          <p:cNvPr id="11" name="Freeform 11"/>
          <p:cNvSpPr/>
          <p:nvPr/>
        </p:nvSpPr>
        <p:spPr>
          <a:xfrm>
            <a:off x="5821069" y="2864915"/>
            <a:ext cx="571400" cy="57140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973593" y="3379295"/>
            <a:ext cx="1097280" cy="109728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66066" y="3659577"/>
            <a:ext cx="512333" cy="51233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116258" y="3379295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418097" y="3668943"/>
            <a:ext cx="493600" cy="49360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34007" y="5314781"/>
            <a:ext cx="476843" cy="476843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6589033" y="5255782"/>
            <a:ext cx="570456" cy="570456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79518" y="4987861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乙方需保证所提供的研究报告的真实性、准确性和完整性，并承担相应的法律责任。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53186" y="3304902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甲方有权对乙方所提供的研究报告进行审查和提出修改意见，乙方需根据甲方的要求进行修改和完善。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82466" y="4987747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甲方需提供必要的研究资料和数据，并配合乙方的调查和访谈等工作。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88661" y="1252888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乙方需根据甲方的需求和项目特点，制定详细的研究计划和时间表。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合同范围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委托方义务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2500" b="12500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提供项目的基本信息和背景资料，包括项目目标、范围、约束条件等。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提供相关市场、技术、环境等方面的数据和资料，以便受托方更好地了解项目背景和要求。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提供项目可行性研究的具体要求和标准，确保受托方按照委托方的要求进行研究和评估。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提供详细信息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在项目可行性研究过程中，及时向受托方提供所需的补充资料或信息，确保研究的顺利进行。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在项目可行性研究完成后，配合受托方进行成果的评审、修改和完善，确保研究成果符合委托方的要求和标准。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t="8771" b="8771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t="8771" b="8771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8771" b="8771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为受托方提供必要的协助，包括提供现场考察、协调相关方沟通等，以便受托方更好地了解项目实际情况。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提供必要的协助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保证所提供的信息和资料真实、准确、完整，不隐瞒或虚假陈述。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对所提供的信息和资料承担保密责任，确保其不被泄露或不当使用。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21899" b="21899"/>
          <a:stretch>
            <a:fillRect/>
          </a:stretch>
        </p:blipFill>
        <p:spPr>
          <a:xfrm>
            <a:off x="539110" y="1388510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21899" b="21899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在项目可行性研究过程中，如发现所提供的信息和资料存在不真实、不准确或不完整的情况，应及时通知受托方，并配合受托方进行相应的修正和完善。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1899" b="21899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确保信息的真实性和完整性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受托方义务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根据委托方的要求和项目实际情况，制定详细的研究方案，包括研究目标、研究内容、研究方法、时间安排等。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在制定研究方案时，应充分考虑技术、经济、环境等方面的因素，确保方案的合理性和可行性。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制定研究方案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对项目实施地进行实地调查，了解当地的资源、环境、市场等情况，收集第一手资料。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在实地调查过程中，应保证调查的真实性和客观性，不受任何外界因素的干扰。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进行实地调查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flipV="1">
            <a:off x="8281295" y="2800971"/>
            <a:ext cx="3317450" cy="3466130"/>
          </a:xfrm>
          <a:prstGeom prst="round2Same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flipV="1">
            <a:off x="4438401" y="2800971"/>
            <a:ext cx="3317450" cy="3466130"/>
          </a:xfrm>
          <a:prstGeom prst="round2Same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flipV="1">
            <a:off x="539110" y="2800971"/>
            <a:ext cx="3317450" cy="3466130"/>
          </a:xfrm>
          <a:prstGeom prst="round2Same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281295" y="1227848"/>
            <a:ext cx="3317450" cy="3317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438401" y="1227848"/>
            <a:ext cx="3317450" cy="3317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39110" y="1227848"/>
            <a:ext cx="3317450" cy="3317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60778" y="4533107"/>
            <a:ext cx="2968423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根据研究方案和实地调查结果，编制可行性研究报告，对项目的可行性进行全面评估。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01267" y="4533107"/>
            <a:ext cx="297982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可行性研究报告应包括项目的技术、经济、环境等方面的评估结果，并提出相应的建议和措施。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450110" y="4533107"/>
            <a:ext cx="297982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受托方应在合同约定的时间内提交可行性研究报告，如有特殊情况需及时向委托方说明并协商解决。</a:t>
            </a: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299" y="1569037"/>
            <a:ext cx="2635073" cy="2635073"/>
          </a:xfrm>
          <a:prstGeom prst="ellipse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9590" y="1569037"/>
            <a:ext cx="2635073" cy="2635073"/>
          </a:xfrm>
          <a:prstGeom prst="ellipse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22484" y="1569037"/>
            <a:ext cx="2635073" cy="2635073"/>
          </a:xfrm>
          <a:prstGeom prst="ellipse">
            <a:avLst/>
          </a:prstGeom>
        </p:spPr>
      </p:pic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提交可行性研究报告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研究方案内容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明确项目或产品的目标市场，分析市场容量和潜在需求。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目标市场定位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竞争态势分析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市场趋势预测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对竞争对手的产品、价格、渠道、营销策略等进行深入了解，评估竞争优势和劣势。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基于行业动态、技术发展、政策变化等因素，预测市场未来的发展趋势。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市场分析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评估项目所采用的技术是否成熟、可靠，是否符合行业标准和规范。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技术可行性评估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制定详细的技术实施计划，包括技术路线、设备选型、系统集成等。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技术实施方案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识别和评估项目实施过程中可能遇到的技术难题和风险，提出应对措施。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技术风险评估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技术分析</a:t>
              </a:r>
            </a:p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https://d.book118.com/447141201042006040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72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2024-09-12T14:26:21.768</cp:lastPrinted>
  <dcterms:created xsi:type="dcterms:W3CDTF">2024-09-12T06:26:21Z</dcterms:created>
  <dcterms:modified xsi:type="dcterms:W3CDTF">2024-09-12T06:26:23Z</dcterms:modified>
</cp:coreProperties>
</file>