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36E5F-E51F-4B84-A10A-EB14CB06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37EC1-6AD7-48A4-8E03-122D01A0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9B7C6-0808-418C-AE17-E1438B6A6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234C6-3306-4B38-8C6C-51CB21638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5FB7B-C47A-499E-A92E-0987543C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4AFF5-8AA8-47D6-B2A5-27E90C9BB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050FC-BAB9-4451-9444-A3E6D9DDC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F4A7E-FA77-4B62-B764-AF5239FB9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506F5-6019-42FE-94B8-DF1A8CA8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DF33-30AD-4ED2-8266-9AB934029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652B4-5293-46D1-B0EF-E7347E63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42045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糖尿病概述及护理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糖尿病患者的日常护理建议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糖尿病是一种常见的慢性代谢性疾病，由于胰岛素分泌不足或作用受损，导致血糖升高。长期高血糖可导致一系列并发症，如心血管疾病、肾脏疾病、神经病变等。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糖尿病的症状主要包括多饮、多尿、多食、体重下降等，即“三多一少”。此外，还可能出现视力模糊、皮肤瘙痒、疲劳等症状。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糖尿病的病因较为复杂，与遗传、环境、生活方式等多种因素有关。其中，不良的生活方式（如高糖、高脂饮食，缺乏运动等）是导致糖尿病的主要原因之一。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糖尿病分为1型糖尿病、2型糖尿病、妊娠期糖尿病和其他特殊类型糖尿病。其中，2型糖尿病最为常见，占全球糖尿病患者总数的90%以上。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控制总热量摄入，合理分配碳水化合物、蛋白质和脂肪的比例，增加蔬菜和水果的摄入。避免高糖、高脂、高盐食品。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根据个人情况选择合适的运动方式，如散步、慢跑、游泳等有氧运动，以及力量训练等无氧运动。运动时应避免低血糖的发生，随身携带糖果或饼干等食物。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定期监测血糖，了解血糖波动情况，以便调整饮食和运动计划。同时，根据医生建议使用降糖药物或胰岛素治疗。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糖尿病是一种长期疾病，患者容易出现焦虑、抑郁等心理问题。家属和医护人员应关注患者的心理状态，提供心理支持和疏导。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合理控制饮食是糖尿病护理的重要环节，需根据患者的具体情况制定个性化的饮食方案，控制总热量摄入，保持营养均衡。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碳水化合物摄入量，适当增加蛋白质和蔬菜的摄入。同时，应避免高糖、高脂、高盐、高胆固醇的食物，如糖果、蛋糕、油炸食品等。此外，糖尿病患者应定时定量进餐，避免暴饮暴食，保持血糖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运动是糖尿病护理的重要措施之一，有助于控制血糖、减轻体重、提高胰岛素敏感性。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选择适合自己的运动方式，如散步、慢跑、骑车等有氧运动，以及太极拳、瑜伽等低强度运动。运动时应避免剧烈运动和过度疲劳，避免在极端天气条件下运动。此外，糖尿病患者应随身携带糖果、急救卡等应急物品，以防低血糖等突发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药物治疗是糖尿病护理的重要手段之一，患者应遵循医生的指导，按时服药，并注意观察药物不良反应。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按时服用降糖药、注射胰岛素等药物治疗，不得随意更改剂量或停药。同时，应密切观察药物不良反应，如低血糖、过敏等，及时就医调整治疗方案。此外，糖尿病患者还应定期进行血糖监测，记录血糖值，以便医生评估治疗效果和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心理护理是糖尿病护理中不可忽视的一环，患者应保持积极乐观的心态，增强战胜疾病的信心。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关注自己的心理健康状况，及时调整情绪和心理压力。同时，家属和社会也应给予患者关心和支持，帮助其树立正确的疾病观和治疗观。此外，糖尿病患者可通过参加糖尿病教育课程、病友交流会等活动，增强自我管理和控制能力，提高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696" b="10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定期检查血糖水平，有助于及时发现高血糖或低血糖，并采取相应措施。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定期进行并发症筛查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定期进行眼部、肾脏、神经等并发症筛查，有助于早期发现并干预。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定期评估综合状况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通过定期评估体重、血压、血脂等指标，全面了解患者情况，制定更合理的治疗方案。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https://d.book118.com/447142045015006035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2024-09-09T08:26:36.557</cp:lastPrinted>
  <dcterms:created xsi:type="dcterms:W3CDTF">2024-09-09T00:26:36Z</dcterms:created>
  <dcterms:modified xsi:type="dcterms:W3CDTF">2024-09-09T00:26:38Z</dcterms:modified>
</cp:coreProperties>
</file>