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25FCF-4D0E-4B4D-8D8C-3818EDD9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CEB6E-65E4-4014-B4BD-CEE7DC01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4B051-FB06-4D4A-8FCB-0B016289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8C93F-C1BD-4D45-AAD7-107E08F9A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87054-FA9E-498C-84F5-B4EF1A71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434F6-A8B1-4317-97B7-3D7018E0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67D7F-FCD3-4DE9-9B99-5119CBC0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4DB73-1490-4125-8FD5-0F67F7D6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AFC9A-D5D9-4B1C-90AD-AF9BEF45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DD1A-E6E2-45A5-97B9-8FC2BF38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9572-4B7B-4EB1-960E-9C0366813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2063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个性化营销策略优化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个性化营销定义与背景
 个性化营销策略关键要素
 客户数据收集与分析方法
 目标客户群体细分策略
 个性化产品与服务设计
 价格与促销策略优化
 个性化营销渠道选择
 营销效果评估与调整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个性化营销定义与背景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个性化营销策略优化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个性化营销定义与背景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个性化营销定义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1.个性化营销是根据客户的个人特征和需求，采用针对性的策略和方法，提供差异化的产品和服务。</a:t>
            </a:r>
          </a:p>
          <a:p>
            <a:r>
              <a:t>2.个性化营销借助数据分析和人工智能技术，实现对客户的精准定位和有效沟通。</a:t>
            </a:r>
          </a:p>
          <a:p>
            <a:r>
              <a:t>3.个性化营销旨在提高客户满意度和忠诚度，促进企业长期发展。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个性化营销背景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1.随着消费者需求的多样化和市场竞争的加剧，传统的营销策略已无法满足企业发展的需要。</a:t>
            </a:r>
          </a:p>
          <a:p>
            <a:r>
              <a:t>2.大数据和人工智能技术的发展，为个性化营销提供了技术支持和数据基础。</a:t>
            </a:r>
          </a:p>
          <a:p>
            <a:r>
              <a:t>3.个性化营销已成为企业获得竞争优势的重要手段，成为市场趋势。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个性化营销定义与背景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个性化营销与消费者行为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1.个性化营销需要深入了解消费者的购买行为、偏好和需求，以实现精准定位。</a:t>
            </a:r>
          </a:p>
          <a:p>
            <a:r>
              <a:t>2.消费者行为受到多种因素的影响，包括文化、社会、心理等因素，需要综合考虑。</a:t>
            </a:r>
          </a:p>
          <a:p>
            <a:r>
              <a:t>3.通过数据分析和挖掘，可以发现消费者的潜在需求和行为规律，为个性化营销提供支持。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个性化营销与大数据技术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1.大数据技术为个性化营销提供了海量数据分析和处理的能力，提高了营销效果。</a:t>
            </a:r>
          </a:p>
          <a:p>
            <a:r>
              <a:t>2.通过数据挖掘和机器学习技术，可以实现对客户需求的精准预测和推荐。</a:t>
            </a:r>
          </a:p>
          <a:p>
            <a:r>
              <a:t>3.大数据技术可以帮助企业实现精细化管理和运营，提高营销效率和ROI。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个性化营销定义与背景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个性化营销与人工智能技术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1.人工智能技术为个性化营销提供了智能化的决策和执行能力，提高了营销的精准度和效率。</a:t>
            </a:r>
          </a:p>
          <a:p>
            <a:r>
              <a:t>2.通过自然语言处理、计算机视觉等技术，可以实现与客户的有效沟通和互动。</a:t>
            </a:r>
          </a:p>
          <a:p>
            <a:r>
              <a:t>3.人工智能技术可以帮助企业实现智能化的客户管理和服务，提高客户满意度和忠诚度。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个性化营销的未来发展趋势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1.个性化营销将更加注重客户体验和隐私保护，注重建立长期稳定的客户关系。</a:t>
            </a:r>
          </a:p>
          <a:p>
            <a:r>
              <a:t>2.随着5G、物联网等新技术的应用，个性化营销将更加智能化和场景化。</a:t>
            </a:r>
          </a:p>
          <a:p>
            <a:r>
              <a:t>3.未来个性化营销将与企业的整体战略更加紧密地结合，成为企业核心竞争力的重要组成部分。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个性化营销策略关键要素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个性化营销策略优化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个性化营销策略关键要素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1.数据驱动决策：个性化营销策略的制定应基于大量用户数据的收集和分析，以便更精准地了解用户需求和行为。</a:t>
            </a:r>
          </a:p>
          <a:p>
            <a:r>
              <a:t>2.实时数据更新：利用实时数据更新，捕捉用户行为的最新变化，及时调整策略。</a:t>
            </a:r>
          </a:p>
          <a:p>
            <a:r>
              <a:t>3.数据保护与隐私：在收集和使用用户数据时，需确保数据安全和用户隐私的保护。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用户细分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1.细分标准：根据用户的兴趣、需求、行为等特点进行细分，为不同类型的用户提供个性化的营销策略。</a:t>
            </a:r>
          </a:p>
          <a:p>
            <a:r>
              <a:t>2.动态调整：随着市场和用户需求的变化，对用户细分进行动态调整，保持策略的时效性。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个性化营销策略关键要素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内容个性化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1.内容定制：根据用户的喜好和需求，提供个性化的内容，提高用户参与度。</a:t>
            </a:r>
          </a:p>
          <a:p>
            <a:r>
              <a:t>2.内容创新：持续创新内容形式，以吸引用户注意力，提升品牌影响力。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渠道优化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1.多渠道整合：利用多种渠道进行营销活动，提高用户覆盖面。</a:t>
            </a:r>
          </a:p>
          <a:p>
            <a:r>
              <a:t>2.渠道效果评估：定期评估各渠道的营销效果，优化渠道组合，提高营销效率。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个性化营销策略关键要素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互动与反馈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1.双向互动：建立与用户的有效互动机制，及时了解用户需求反馈，调整策略。</a:t>
            </a:r>
          </a:p>
          <a:p>
            <a:r>
              <a:t>2.快速响应：对用户反馈进行快速响应，提升用户满意度。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持续优化与创新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1.策略迭代：定期评估营销策略的效果，进行迭代优化，提高营销效果。</a:t>
            </a:r>
          </a:p>
          <a:p>
            <a:r>
              <a:t>2.紧跟趋势：关注市场趋势和前沿技术，及时将新的理念和技术融入个性化营销策略中。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客户数据收集与分析方法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个性化营销策略优化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客户数据收集与分析方法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1.网络爬虫：自动抓取社交媒体、网站等公开信息，效率高，但需遵守相关法律法规。</a:t>
            </a:r>
          </a:p>
          <a:p>
            <a:r>
              <a:t>2.调查问卷：直接获取消费者反馈，针对性强，但回收率和数据真实性需谨慎控制。</a:t>
            </a:r>
          </a:p>
          <a:p>
            <a:r>
              <a:t>3.数据分析工具：利用专业的数据分析软件，如Python的Pandas库，进行数据的清洗、整理和分类。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数据类型与分析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1.消费者行为数据：包括购买历史、浏览记录等，可分析消费者兴趣和需求。</a:t>
            </a:r>
          </a:p>
          <a:p>
            <a:r>
              <a:t>2.社交媒体数据：通过文本分析，情感分析等手段，了解消费者对产品的态度和情感。</a:t>
            </a:r>
          </a:p>
          <a:p>
            <a:r>
              <a:t>3.市场数据：收集竞品数据，分析市场趋势和竞争对手策略。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客户数据收集与分析方法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数据隐私与安全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1.遵守相关法律法规：严格遵守中国的网络安全和数据保护法规。</a:t>
            </a:r>
          </a:p>
          <a:p>
            <a:r>
              <a:t>2.加密与安全存储：使用加密技术确保数据传输和存储的安全。</a:t>
            </a:r>
          </a:p>
          <a:p>
            <a:r>
              <a:t>3.匿名化处理：对敏感数据进行匿名化处理，保护消费者隐私。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数据驱动的营销策略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1.精准营销：根据消费者数据分析结果，制定更加精准的营销策略。</a:t>
            </a:r>
          </a:p>
          <a:p>
            <a:r>
              <a:t>2.个性化推荐：利用AI算法，为消费者提供更加个性化的产品和服务推荐。</a:t>
            </a:r>
          </a:p>
          <a:p>
            <a:r>
              <a:t>3.数据反馈循环：通过数据反馈，持续优化营销策略，提高营销效果。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客户数据收集与分析方法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数据趋势与前沿技术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1.大数据分析：利用大数据技术，分析海量数据，挖掘更多有价值的信息。</a:t>
            </a:r>
          </a:p>
          <a:p>
            <a:r>
              <a:t>2.人工智能应用：运用机器学习、深度学习等技术，提高数据分析的准确性和效率。</a:t>
            </a:r>
          </a:p>
          <a:p>
            <a:r>
              <a:t>3.区块链技术：利用区块链技术，确保数据安全可靠，可追溯。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数据分析团队与能力建设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1.团队建设：建立一支具备数据分析、营销策略等技能的专业团队。</a:t>
            </a:r>
          </a:p>
          <a:p>
            <a:r>
              <a:t>2.培训与发展：定期进行数据分析和营销策略的培训，提高团队能力。</a:t>
            </a:r>
          </a:p>
          <a:p>
            <a:r>
              <a:t>3.合作与交流：与业界保持密切联系，共享资源，学习最佳实践。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目标客户群体细分策略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个性化营销策略优化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目标客户群体细分策略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客户群体定义与细分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1.根据客户消费行为、兴趣、地理位置、年龄、性别等因素进行客户群体定义。</a:t>
            </a:r>
          </a:p>
          <a:p>
            <a:r>
              <a:t>2.运用数据挖掘和机器学习技术对客户群体进行细分，确保每个群体具有相似的消费特征和行为模式。</a:t>
            </a:r>
          </a:p>
          <a:p>
            <a:r>
              <a:t>3.定期分析客户群体细分的结果，调整策略以提高目标客户的精准度和营销效果。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客户群体需求分析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1.通过调查问卷、客户访谈等方式收集客户需求信息。</a:t>
            </a:r>
          </a:p>
          <a:p>
            <a:r>
              <a:t>2.分析客户需求数据，识别不同客户群体的购买偏好和需求特点。</a:t>
            </a:r>
          </a:p>
          <a:p>
            <a:r>
              <a:t>3.将客户需求与产品或服务特点进行匹配，制定针对性的营销策略。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目标客户群体细分策略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客户群体定位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1.根据客户群体细分和需求分析结果，明确目标客户群体的定位。</a:t>
            </a:r>
          </a:p>
          <a:p>
            <a:r>
              <a:t>2.制定针对不同客户群体的产品和服务策略，提高客户满意度和忠诚度。</a:t>
            </a:r>
          </a:p>
          <a:p>
            <a:r>
              <a:t>3.定期评估客户群体定位的准确性，调整定位策略以适应市场变化。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客户群体行为分析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1.收集客户行为数据，包括购买记录、浏览历史、搜索关键词等。</a:t>
            </a:r>
          </a:p>
          <a:p>
            <a:r>
              <a:t>2.运用数据分析技术，分析客户行为模式和趋势，预测未来购买意向。</a:t>
            </a:r>
          </a:p>
          <a:p>
            <a:r>
              <a:t>3.根据客户行为分析结果，制定个性化的营销策略，提高营销效果。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https://d.book118.com/447142063031006031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个性化营销定义与背景</vt:lpstr>
      <vt:lpstr> 个性化营销定义与背景</vt:lpstr>
      <vt:lpstr> 个性化营销定义与背景</vt:lpstr>
      <vt:lpstr> 个性化营销定义与背景</vt:lpstr>
      <vt:lpstr> 个性化营销策略关键要素</vt:lpstr>
      <vt:lpstr> 个性化营销策略关键要素</vt:lpstr>
      <vt:lpstr> 个性化营销策略关键要素</vt:lpstr>
      <vt:lpstr> 个性化营销策略关键要素</vt:lpstr>
      <vt:lpstr> 客户数据收集与分析方法</vt:lpstr>
      <vt:lpstr> 客户数据收集与分析方法</vt:lpstr>
      <vt:lpstr> 客户数据收集与分析方法</vt:lpstr>
      <vt:lpstr> 客户数据收集与分析方法</vt:lpstr>
      <vt:lpstr> 目标客户群体细分策略</vt:lpstr>
      <vt:lpstr> 目标客户群体细分策略</vt:lpstr>
      <vt:lpstr> 目标客户群体细分策略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2024-09-03T05:53:13.873</cp:lastPrinted>
  <dcterms:created xsi:type="dcterms:W3CDTF">2024-09-02T21:53:13Z</dcterms:created>
  <dcterms:modified xsi:type="dcterms:W3CDTF">2024-09-02T21:53:16Z</dcterms:modified>
</cp:coreProperties>
</file>