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C4EEA-6262-412D-A843-ED4FC5499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05F74-1964-4D58-96CE-C3E4F5620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CB96D-9A94-48BB-9B17-42F0736A3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45B26-F796-4AF1-B694-9D9B1C3AD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DCD7E8-BC18-4282-93AE-84FDC2B9B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048672-FECC-405E-93A7-DDA44C3D0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0E9E72-7FBE-45BF-8588-E9A7BC76F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007FF-313E-4897-87A7-350C2198E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0E9DC-E2D5-4016-889A-20EEDEE39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9E341-C815-42D9-8127-51379D0E1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7414E-41BD-4D69-A34C-026A56204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4215420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建立健全物流人才培养的长效机制与体系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汇报人：PPT可修改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2024-01-25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长效机制建设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体系建设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创新培养模式与方法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评价与反馈机制完善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随着全球化和电子商务的快速发展，物流行业不断壮大，对高素质物流人才的需求也日益迫切。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建立健全物流人才培养的长效机制与体系，有助于推动物流行业从传统模式向智能化、绿色化、高端化转型升级。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物流作为现代服务业的重要组成部分，对于提升国家整体经济竞争力和国际地位具有重要意义。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适应物流行业快速发展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推动物流行业转型升级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提升国家竞争力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当前，我国物流人才总量不足，尤其是高素质、复合型的物流人才匮乏，难以满足行业快速发展的需求。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培养数量不足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部分高校和培训机构在物流人才培养过程中存在重理论轻实践、缺乏行业特色等问题，导致培养质量参差不齐。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培养质量参差不齐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由于物流行业工作强度大、薪酬待遇相对较低等原因，部分优秀物流人才流失到其他行业，进一步加剧了人才短缺问题。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人才流失严重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传统的物流人才培养模式以学历教育为主，缺乏多元化、灵活性的培养方式，难以适应行业发展的多样化需求。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培养模式单一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物流人才培养现状与挑战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长效机制建设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制定物流人才培养规划和政策，明确培养目标、任务、措施和保障机制。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加大对物流人才培养的财政投入，设立专项基金，支持物流人才培养基地建设、课程开发、教材编写、师资队伍建设等。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完善物流人才评价标准和体系，建立物流人才库和信息平台，促进物流人才的合理流动和优化配置。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政策引导与支持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鼓励高校和物流企业建立紧密的合作关系，共同制定人才培养方案和教学计划，实现资源共享和优势互补。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推动高校和物流企业开展实践教学和实习实训，提高学生的实践能力和职业素养。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促进产学研合作，支持高校、科研机构和物流企业联合开展物流技术研发和创新，推动科技成果转化和应用。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校企合作与产教融合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鼓励物流企业开展内部培训，加强对员工的职业技能和素质培养。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推动建立物流行业终身学习平台，提供多样化的学习资源和机会，促进物流人才不断更新知识和提升能力。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建立健全物流职业培训制度，制定职业培训标准和课程体系，提高职业培训的质量和水平。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职业培训与终身学习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体系建设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结合物流管理、供应链管理、数据分析等，打造综合性课程体系。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定期更新课程，引入行业前沿知识、技术和案例。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增加实验、案例分析、模拟演练等实践教学环节，培养学生实际操作能力。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设立跨学科课程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更新课程内容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强化实践教学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与物流企业建立合作关系，为学生提供实习、实训机会。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建设物流实验室、模拟仓库等实践基地，满足学生日常实践需求。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鼓励学生参与物流领域的科研项目，培养其创新能力和团队协作精神。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校内实践基地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学生科研项目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实践教学环节加强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积极引进具有物流行业背景或相关学科背景的优秀教师。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引进优秀人才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教师激励机制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定期组织教师培训、学术交流等活动，提高教师专业素养和教学水平。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建立合理的激励机制，鼓励教师积极参与教学改革和科研工作。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师资队伍建设与提升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https://d.book118.com/447142154200006045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2024-09-20T20:59:19.368</cp:lastPrinted>
  <dcterms:created xsi:type="dcterms:W3CDTF">2024-09-20T12:59:19Z</dcterms:created>
  <dcterms:modified xsi:type="dcterms:W3CDTF">2024-09-20T12:59:21Z</dcterms:modified>
</cp:coreProperties>
</file>