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3672B-52C3-4479-B94A-3F58190AF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8D79E-883C-424C-B9CC-80C0C776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BC588-1A73-4EF3-A737-C6FC10131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79D41-766D-4E7F-BF1F-DDA53C53B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67FE5-0397-45C1-A06B-6EDB91FC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5BD882-E27F-4EB0-A42D-37FBB628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368312-5D75-4DF9-8CCD-DF4B29BBB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63407-742D-40CF-8082-D62DF342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AC1A-16B3-4D89-80CE-FD5C8866D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2F67E-F191-4F4B-951E-431D17CD0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F3FBD-87FB-43BD-B21C-0AE5A98A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43001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二型呼衰的健康宣教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社会支持与政策倡导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二型呼吸衰竭是由各种原因引起的肺通气和（或）换气功能严重障碍，在海平面、静息状态下，气体不能维持正常氧合，导致机体缺氧和二氧化碳潴留。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分为急性和慢性二型呼吸衰竭。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引起二型呼吸衰竭的常见病因包括慢性阻塞性肺疾病（COPD）、重症肺结核、肺间质纤维化、尘肺等。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由于气道阻塞、肺组织弹性减弱、肺泡间隔破坏等因素，导致肺通气不足、通气/血流比例失调，进而引起缺氧和二氧化碳潴留。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呼吸困难、发绀、精神神经症状等。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在海平面、静息状态下，动脉血氧分压（PaO2）&lt;60mmHg，伴或不伴二氧化碳分压（PaCO2）&gt;50mmHg，可诊断为二型呼吸衰竭。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药物治疗是二型呼吸衰竭的重要治疗手段之一，主要目的是缓解症状、改善呼吸功能。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常用的药物包括支气管扩张剂、抗炎药物、糖皮质激素等，应根据患者的具体情况选择合适的药物。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034" b="1903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药物治疗过程中，应遵循医生的指导，注意药物的副作用和不良反应，如有不适及时就医。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对于缺氧明显的患者，氧疗是缓解症状的有效方法之一。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通常采用低流量吸氧，持续吸氧时间不宜过长，以免引起氧中毒。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在氧疗过程中，应注意观察患者的呼吸情况，及时调整吸氧流量和浓度。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15" r="1291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对于严重呼吸衰竭的患者，机械通气治疗是必要的手段之一。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通过机械通气，可以改善患者的通气功能，减轻呼吸肌疲劳，提高氧合能力。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在机械通气治疗过程中，应注意观察患者的生命体征和呼吸情况，及时调整呼吸机参数。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机械通气治疗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护理方面包括保持呼吸道通畅、监测生命体征、预防感染等；康复方面包括呼吸锻炼、运动训练等。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患者应遵循医生的建议，按时进行护理和康复，以提高生活质量。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护理和康复对于二型呼吸衰竭患者的康复非常重要。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https://d.book118.com/447143001056006040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2024-09-12T17:59:12.099</cp:lastPrinted>
  <dcterms:created xsi:type="dcterms:W3CDTF">2024-09-12T09:59:12Z</dcterms:created>
  <dcterms:modified xsi:type="dcterms:W3CDTF">2024-09-12T09:59:14Z</dcterms:modified>
</cp:coreProperties>
</file>