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E7FCA-DA4F-47D4-8523-9E6F6F53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830C6-52D0-4432-A49E-1A4228CE6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97C79-578A-46DD-B815-CAE78C2A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E1863-7D36-4E67-A198-C878B907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01B03-638B-472A-A3A7-F735D446C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FFC57D-0982-47E6-B44B-E061C454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B1D91-D099-4BE7-BB4B-E80AFD3D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3648A-4EE6-4F1E-A03E-2008BA11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30694-977D-4CC9-A41E-85958A3F2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E33C0-533C-445D-B847-4D821D6E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0AF89-D8EC-4FAB-AE66-80F305E5C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4306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疝气护理知识培训\n## 1.疝气的基本概念与病因\n### 1.1什么是疝气及其常见类型\n### 1.2疝气的发病原因及危险因素\n### 1.3疝气对患者生活的影响\n## 2.疝气的诊断与治疗方法\n### 2.1疝气的诊断方法及其准确性\n### 2.2疝气的治疗方法及其优缺点\n### 2.3治疗过程中的注意事项\n## 3.疝气患者的护理与康复\n### 3.1疝气手术后的护理措施\n### 3.2疝气患者的日常注意事项\n### 3.3疝气患者的康复锻炼方法\n## 4.疝气患者的心理护理与沟通\n### 4.1疝气患者可能出现的心理问题\n### 4.2如何与疝气患者进行有效沟通\n### 4.3帮助疝气患者建立自信与积极心态\n## 5.疝气护理的案例分析\n### 5.1成功的疝气护理案例分享\n### 5.2疝气护理中遇到的挑战与教训\n### 5.3如何提高疝气护理的质量与效果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疝气护理知识培训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疝气的基本概念与病因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疝气是指腹内组织或器官从腹壁的薄弱部位突出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常见的疝气类型包括腹股沟疝、脐疝、切口疝等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腹股沟疝：发生在腹股沟区域的疝气，男性较女性多见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脐疝：发生在脐部的疝气，常见于儿童和婴儿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切口疝：发生在手术切口部位的疝气，常见于腹腔镜手术后的患者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疝气的发生与腹壁的解剖结构和生理功能有关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腹壁的薄弱部位：如腹股沟、脐环、手术切口等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腹压增高：如慢性咳嗽、便秘、举重等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什么是疝气及其常见类型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先天性腹壁薄弱：如腹股沟管发育不全、脐环闭合不全等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后天性因素：如腹壁肌肉萎缩、腹腔内压力增高、手术创伤等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年龄：随着年龄的增长，腹壁肌肉逐渐减弱，疝气的发生风险增加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性别：男性腹股沟疝的发生率较高，可能与生殖系统和激素水平有关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慢性疾病：如慢性咳嗽、便秘、肥胖等，可导致腹腔内压力增高，增加疝气的发生风险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疝气的发病原因及危险因素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疼痛和不适：疝气患者可能会出现局部疼痛和不适，尤其是在站立、行走或用力时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功能障碍：疝气可能导致肠道梗阻、尿潴留等，影响患者的日常生活和工作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自尊心受损：疝气患者可能因为身体形象受损而感到自卑和焦虑，影响心理健康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疝气对患者生活的影响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疝气的诊断与治疗方法</a:t>
            </a:r>
            <a:endParaRPr/>
          </a:p>
        </p:txBody>
      </p:sp>
      <p:sp>
        <p:nvSpPr>
          <p:cNvPr id="1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临床表现：根据患者的症状和体征进行诊断，如腹股沟肿块、疼痛、腹部饱胀等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影像学检查：如腹部超声、CT、MRI等，可以了解疝气的类型、大小和位置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诊断的准确性：结合临床表现和影像学检查，疝气的诊断准确性较高，但需要注意与其他疾病的鉴别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疝气的诊断方法及其准确性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保守治疗：对于轻度疝气，可以采取保守治疗，如佩戴疝气带、减轻腹压等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优点：无需手术，痛苦较小，适用于轻度疝气患者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缺点：不能根治疝气，容易复发，适用于不能耐受手术的患者</a:t>
                </a:r>
                <a:endParaRPr/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手术治疗：对于中度至重度疝气，通常需要手术治疗，如开放式疝修补术、腹腔镜疝修补术等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优点：可以根治疝气，复发率较低，适用于大部分疝气患者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缺点：需要手术，存在手术风险和并发症，术后需要一定的恢复期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疝气的治疗方法及其优缺点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0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术前准备：患者需要做好术前检查、清洁皮肤、戒烟戒酒等准备</a:t>
                </a:r>
                <a:endParaRPr/>
              </a:p>
            </p:txBody>
          </p:sp>
          <p:cxnSp>
            <p:nvCxnSpPr>
              <p:cNvPr id="21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术后护理：术后需要密切观察患者的生命体征、保持切口清洁、预防感染等</a:t>
                </a:r>
                <a:endParaRPr/>
              </a:p>
            </p:txBody>
          </p:sp>
        </p:grpSp>
        <p:grpSp>
          <p:nvGrpSpPr>
            <p:cNvPr id="21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康复指导：患者需要按照医嘱进行康复锻炼，如逐渐增加活动量、避免剧烈运动等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疝气患者的护理与康复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疝气手术后的护理措施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休息与体位：术后需要卧床休息，避免剧烈运动和咳嗽，以免增加腹压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伤口护理：保持切口清洁干燥，定期换药，预防感染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胃肠减压：术后可能出现胃肠道功能紊乱，需要进行胃肠减压，缓解腹胀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https://d.book118.com/447143061152006043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疝气护理知识培训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2024-09-17T21:09:00.612</cp:lastPrinted>
  <dcterms:created xsi:type="dcterms:W3CDTF">2024-09-17T13:09:00Z</dcterms:created>
  <dcterms:modified xsi:type="dcterms:W3CDTF">2024-09-17T13:09:02Z</dcterms:modified>
</cp:coreProperties>
</file>