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913E42-415F-40BE-9874-C52793C30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20379-2486-4EA7-A93C-A4F02C907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78119C-1EC1-4AC9-B663-01E131204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347685-5990-48CF-B1EB-0C88A6174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6A6D88-FBA3-4A67-818A-C1D7968D5D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FB2AAF-5E65-46F1-8A4B-7FF75134CC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A804E3-D38A-4185-ACC8-DA01C3B1EB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1A0A8-61A9-4640-8949-5836BA23E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CE6874-9150-4ACB-8B38-65CDB2FB2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FABF1-54F6-436E-AF3E-08F3E4D57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B467DA-FFD6-455E-9630-E2362D6D8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4516010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急诊科病人病情突变的原因与护理干预策略探究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急诊科病人病情突变的原因分析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护理干预策略探究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实施护理干预的效果评价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350" r="153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急诊科的医疗水平和救治能力直接关系到医院的整体声誉和患者的生命安全。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急诊科是医院的重要组成部分，负责接收和治疗各种急性疾病和意外伤害患者。</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急诊科医护人员需要在短时间内对患者的病情做出准确判断和处理，以挽救患者的生命和减少残疾。</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病人病情突变的危害</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病人病情突变可能导致生命体征不稳定，甚至危及生命。</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病情突变可能给病人带来严重的身体和心理负担，影响治疗效果和预后。</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病情突变会增加医疗风险和医疗纠纷的发生率，对医院和医护人员造成不良影响。</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通过护理干预策略的实施，降低病人病情突变的发生率，提高急诊科的救治成功率。</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探究急诊科病人病情突变的原因，为制定针对性的护理干预策略提供依据。</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为其他医疗机构提供借鉴和参考，推动急诊科护理工作的持续改进和发展。</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完善急诊科的护理管理体系，提高医护人员的应急处理能力和专业素养。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急诊科病人病情突变的原因分析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如心肌梗死、脑卒中等，起病急骤，发展迅速，易导致病情突变。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急性疾病的不可预测性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如慢性阻塞性肺疾病、糖尿病酮症酸中毒等，在诱因作用下可能出现急性加重。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慢性疾病急性发作</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如感染、休克等并发症，可加重原有疾病，导致病情突变。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并发症的出现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治疗不当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如药物使用不当、剂量调整不及时等，可能导致病情恶化。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诊疗延误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如未能及时确诊、治疗不及时等，可能错过最佳治疗时机，导致病情突变。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医源性因素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如手术并发症、输血反应等医疗操作相关因素，也可能导致病情突变。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年龄因素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老年人和儿童由于生理机能减退或发育不全，对疾病的抵抗力和应对能力较差，容易出现病情突变。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生活习惯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不良的生活习惯，如吸烟、酗酒、不规律的作息等，可能加重病情或诱发疾病急性发作。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焦虑、抑郁等负面情绪可能导致免疫系统紊乱，降低身体抵抗力，从而加重病情或诱发疾病突变。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病人自身因素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环境污染</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空气中的污染物、化学物质等可能对呼吸系统、免疫系统等造成损害，加重病情或诱发疾病突变。</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社会因素</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经济压力、工作压力等社会因素可能对患者的心理状态和生活习惯产生负面影响，从而间接影响病情发展。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季节变化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寒冷季节易诱发呼吸道感染、心血管疾病等，可能导致病情突变。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护理干预策略探究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https://d.book118.com/447145160101006042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2024-09-15T18:57:50.227</cp:lastPrinted>
  <dcterms:created xsi:type="dcterms:W3CDTF">2024-09-15T10:57:50Z</dcterms:created>
  <dcterms:modified xsi:type="dcterms:W3CDTF">2024-09-15T10:57:52Z</dcterms:modified>
</cp:coreProperties>
</file>